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5" r:id="rId3"/>
    <p:sldId id="286" r:id="rId4"/>
    <p:sldId id="287" r:id="rId5"/>
    <p:sldId id="288" r:id="rId6"/>
    <p:sldId id="307" r:id="rId7"/>
    <p:sldId id="308" r:id="rId8"/>
    <p:sldId id="310" r:id="rId9"/>
    <p:sldId id="258" r:id="rId10"/>
    <p:sldId id="261" r:id="rId11"/>
    <p:sldId id="311" r:id="rId12"/>
    <p:sldId id="313" r:id="rId13"/>
    <p:sldId id="314" r:id="rId14"/>
    <p:sldId id="263" r:id="rId15"/>
    <p:sldId id="264" r:id="rId16"/>
    <p:sldId id="269" r:id="rId17"/>
    <p:sldId id="272" r:id="rId18"/>
    <p:sldId id="268" r:id="rId19"/>
    <p:sldId id="270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318" r:id="rId28"/>
    <p:sldId id="279" r:id="rId29"/>
    <p:sldId id="319" r:id="rId30"/>
    <p:sldId id="324" r:id="rId31"/>
    <p:sldId id="280" r:id="rId32"/>
    <p:sldId id="281" r:id="rId33"/>
    <p:sldId id="282" r:id="rId34"/>
    <p:sldId id="283" r:id="rId35"/>
    <p:sldId id="284" r:id="rId36"/>
    <p:sldId id="315" r:id="rId37"/>
    <p:sldId id="320" r:id="rId38"/>
    <p:sldId id="321" r:id="rId39"/>
    <p:sldId id="316" r:id="rId40"/>
    <p:sldId id="322" r:id="rId41"/>
    <p:sldId id="317" r:id="rId42"/>
    <p:sldId id="32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han, Varol" userId="54461c53-d57a-4be8-b103-6f84835b78ff" providerId="ADAL" clId="{19D710BC-93E6-4F73-A0CE-F86637DB2122}"/>
    <pc:docChg chg="custSel addSld delSld modSld">
      <pc:chgData name="Kayhan, Varol" userId="54461c53-d57a-4be8-b103-6f84835b78ff" providerId="ADAL" clId="{19D710BC-93E6-4F73-A0CE-F86637DB2122}" dt="2020-07-22T17:27:59.612" v="579" actId="20577"/>
      <pc:docMkLst>
        <pc:docMk/>
      </pc:docMkLst>
      <pc:sldChg chg="modSp mod">
        <pc:chgData name="Kayhan, Varol" userId="54461c53-d57a-4be8-b103-6f84835b78ff" providerId="ADAL" clId="{19D710BC-93E6-4F73-A0CE-F86637DB2122}" dt="2020-07-22T16:48:58.811" v="5" actId="20577"/>
        <pc:sldMkLst>
          <pc:docMk/>
          <pc:sldMk cId="20888635" sldId="273"/>
        </pc:sldMkLst>
        <pc:spChg chg="mod">
          <ac:chgData name="Kayhan, Varol" userId="54461c53-d57a-4be8-b103-6f84835b78ff" providerId="ADAL" clId="{19D710BC-93E6-4F73-A0CE-F86637DB2122}" dt="2020-07-22T16:48:58.811" v="5" actId="20577"/>
          <ac:spMkLst>
            <pc:docMk/>
            <pc:sldMk cId="20888635" sldId="273"/>
            <ac:spMk id="3" creationId="{6F55C024-7AFD-4B9F-8BD9-898356B6CBF6}"/>
          </ac:spMkLst>
        </pc:spChg>
      </pc:sldChg>
      <pc:sldChg chg="modSp mod">
        <pc:chgData name="Kayhan, Varol" userId="54461c53-d57a-4be8-b103-6f84835b78ff" providerId="ADAL" clId="{19D710BC-93E6-4F73-A0CE-F86637DB2122}" dt="2020-07-22T16:51:28.087" v="27" actId="20577"/>
        <pc:sldMkLst>
          <pc:docMk/>
          <pc:sldMk cId="2951190337" sldId="275"/>
        </pc:sldMkLst>
        <pc:spChg chg="mod">
          <ac:chgData name="Kayhan, Varol" userId="54461c53-d57a-4be8-b103-6f84835b78ff" providerId="ADAL" clId="{19D710BC-93E6-4F73-A0CE-F86637DB2122}" dt="2020-07-22T16:51:28.087" v="27" actId="20577"/>
          <ac:spMkLst>
            <pc:docMk/>
            <pc:sldMk cId="2951190337" sldId="275"/>
            <ac:spMk id="3" creationId="{D6217010-C10D-47F1-82F2-4E955072F4E4}"/>
          </ac:spMkLst>
        </pc:spChg>
      </pc:sldChg>
      <pc:sldChg chg="modSp mod">
        <pc:chgData name="Kayhan, Varol" userId="54461c53-d57a-4be8-b103-6f84835b78ff" providerId="ADAL" clId="{19D710BC-93E6-4F73-A0CE-F86637DB2122}" dt="2020-07-22T16:57:02.167" v="81" actId="1076"/>
        <pc:sldMkLst>
          <pc:docMk/>
          <pc:sldMk cId="567054116" sldId="277"/>
        </pc:sldMkLst>
        <pc:spChg chg="mod">
          <ac:chgData name="Kayhan, Varol" userId="54461c53-d57a-4be8-b103-6f84835b78ff" providerId="ADAL" clId="{19D710BC-93E6-4F73-A0CE-F86637DB2122}" dt="2020-07-22T16:56:45.031" v="78" actId="20577"/>
          <ac:spMkLst>
            <pc:docMk/>
            <pc:sldMk cId="567054116" sldId="277"/>
            <ac:spMk id="3" creationId="{E12E7114-6B11-42DB-AF9E-894767DB5502}"/>
          </ac:spMkLst>
        </pc:spChg>
        <pc:spChg chg="mod">
          <ac:chgData name="Kayhan, Varol" userId="54461c53-d57a-4be8-b103-6f84835b78ff" providerId="ADAL" clId="{19D710BC-93E6-4F73-A0CE-F86637DB2122}" dt="2020-07-22T16:56:58.925" v="80" actId="1076"/>
          <ac:spMkLst>
            <pc:docMk/>
            <pc:sldMk cId="567054116" sldId="277"/>
            <ac:spMk id="6" creationId="{F9278214-8CF6-4993-96CC-0EE4AF558628}"/>
          </ac:spMkLst>
        </pc:spChg>
        <pc:spChg chg="mod">
          <ac:chgData name="Kayhan, Varol" userId="54461c53-d57a-4be8-b103-6f84835b78ff" providerId="ADAL" clId="{19D710BC-93E6-4F73-A0CE-F86637DB2122}" dt="2020-07-22T16:57:02.167" v="81" actId="1076"/>
          <ac:spMkLst>
            <pc:docMk/>
            <pc:sldMk cId="567054116" sldId="277"/>
            <ac:spMk id="7" creationId="{1BD4CC13-A5CE-42B2-AE97-9D276C670CB5}"/>
          </ac:spMkLst>
        </pc:spChg>
        <pc:picChg chg="mod">
          <ac:chgData name="Kayhan, Varol" userId="54461c53-d57a-4be8-b103-6f84835b78ff" providerId="ADAL" clId="{19D710BC-93E6-4F73-A0CE-F86637DB2122}" dt="2020-07-22T16:56:51.787" v="79" actId="1076"/>
          <ac:picMkLst>
            <pc:docMk/>
            <pc:sldMk cId="567054116" sldId="277"/>
            <ac:picMk id="5" creationId="{5400C4A2-D389-4141-8899-DEB767113FD5}"/>
          </ac:picMkLst>
        </pc:picChg>
      </pc:sldChg>
      <pc:sldChg chg="addSp modSp mod">
        <pc:chgData name="Kayhan, Varol" userId="54461c53-d57a-4be8-b103-6f84835b78ff" providerId="ADAL" clId="{19D710BC-93E6-4F73-A0CE-F86637DB2122}" dt="2020-07-22T17:05:21.301" v="438" actId="1076"/>
        <pc:sldMkLst>
          <pc:docMk/>
          <pc:sldMk cId="1803592559" sldId="280"/>
        </pc:sldMkLst>
        <pc:spChg chg="add mod">
          <ac:chgData name="Kayhan, Varol" userId="54461c53-d57a-4be8-b103-6f84835b78ff" providerId="ADAL" clId="{19D710BC-93E6-4F73-A0CE-F86637DB2122}" dt="2020-07-22T17:05:21.301" v="438" actId="1076"/>
          <ac:spMkLst>
            <pc:docMk/>
            <pc:sldMk cId="1803592559" sldId="280"/>
            <ac:spMk id="5" creationId="{49D95561-E48D-40E6-8746-1143535374BE}"/>
          </ac:spMkLst>
        </pc:spChg>
        <pc:picChg chg="mod">
          <ac:chgData name="Kayhan, Varol" userId="54461c53-d57a-4be8-b103-6f84835b78ff" providerId="ADAL" clId="{19D710BC-93E6-4F73-A0CE-F86637DB2122}" dt="2020-07-22T17:03:55.075" v="314" actId="1076"/>
          <ac:picMkLst>
            <pc:docMk/>
            <pc:sldMk cId="1803592559" sldId="280"/>
            <ac:picMk id="4" creationId="{561CD0C5-91C5-47A5-8B33-DAAB08698C0F}"/>
          </ac:picMkLst>
        </pc:picChg>
      </pc:sldChg>
      <pc:sldChg chg="modSp mod">
        <pc:chgData name="Kayhan, Varol" userId="54461c53-d57a-4be8-b103-6f84835b78ff" providerId="ADAL" clId="{19D710BC-93E6-4F73-A0CE-F86637DB2122}" dt="2020-07-22T17:09:29.267" v="532" actId="20577"/>
        <pc:sldMkLst>
          <pc:docMk/>
          <pc:sldMk cId="712399996" sldId="284"/>
        </pc:sldMkLst>
        <pc:spChg chg="mod">
          <ac:chgData name="Kayhan, Varol" userId="54461c53-d57a-4be8-b103-6f84835b78ff" providerId="ADAL" clId="{19D710BC-93E6-4F73-A0CE-F86637DB2122}" dt="2020-07-22T17:09:29.267" v="532" actId="20577"/>
          <ac:spMkLst>
            <pc:docMk/>
            <pc:sldMk cId="712399996" sldId="284"/>
            <ac:spMk id="5" creationId="{25AD2945-7C8C-4D4F-9C30-EB060342298F}"/>
          </ac:spMkLst>
        </pc:spChg>
      </pc:sldChg>
      <pc:sldChg chg="addSp modSp mod">
        <pc:chgData name="Kayhan, Varol" userId="54461c53-d57a-4be8-b103-6f84835b78ff" providerId="ADAL" clId="{19D710BC-93E6-4F73-A0CE-F86637DB2122}" dt="2020-07-22T17:27:59.612" v="579" actId="20577"/>
        <pc:sldMkLst>
          <pc:docMk/>
          <pc:sldMk cId="1583621872" sldId="316"/>
        </pc:sldMkLst>
        <pc:spChg chg="add mod">
          <ac:chgData name="Kayhan, Varol" userId="54461c53-d57a-4be8-b103-6f84835b78ff" providerId="ADAL" clId="{19D710BC-93E6-4F73-A0CE-F86637DB2122}" dt="2020-07-22T17:27:59.612" v="579" actId="20577"/>
          <ac:spMkLst>
            <pc:docMk/>
            <pc:sldMk cId="1583621872" sldId="316"/>
            <ac:spMk id="4" creationId="{5899A31F-C380-4440-862F-13BECB2BA74C}"/>
          </ac:spMkLst>
        </pc:spChg>
        <pc:picChg chg="mod">
          <ac:chgData name="Kayhan, Varol" userId="54461c53-d57a-4be8-b103-6f84835b78ff" providerId="ADAL" clId="{19D710BC-93E6-4F73-A0CE-F86637DB2122}" dt="2020-07-22T17:27:33.202" v="533" actId="1076"/>
          <ac:picMkLst>
            <pc:docMk/>
            <pc:sldMk cId="1583621872" sldId="316"/>
            <ac:picMk id="1026" creationId="{1EA6D81F-FC53-41C4-8CB1-3627B603B518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6:57:58.640" v="84" actId="1076"/>
        <pc:sldMkLst>
          <pc:docMk/>
          <pc:sldMk cId="1587727641" sldId="318"/>
        </pc:sldMkLst>
        <pc:picChg chg="del">
          <ac:chgData name="Kayhan, Varol" userId="54461c53-d57a-4be8-b103-6f84835b78ff" providerId="ADAL" clId="{19D710BC-93E6-4F73-A0CE-F86637DB2122}" dt="2020-07-22T16:57:44.931" v="82" actId="478"/>
          <ac:picMkLst>
            <pc:docMk/>
            <pc:sldMk cId="1587727641" sldId="318"/>
            <ac:picMk id="5" creationId="{7C44494B-3CFA-436B-8F23-E718E8AB924C}"/>
          </ac:picMkLst>
        </pc:picChg>
        <pc:picChg chg="add mod">
          <ac:chgData name="Kayhan, Varol" userId="54461c53-d57a-4be8-b103-6f84835b78ff" providerId="ADAL" clId="{19D710BC-93E6-4F73-A0CE-F86637DB2122}" dt="2020-07-22T16:57:58.640" v="84" actId="1076"/>
          <ac:picMkLst>
            <pc:docMk/>
            <pc:sldMk cId="1587727641" sldId="318"/>
            <ac:picMk id="6" creationId="{0888A1D5-6BDF-46A4-8118-6BB6D4DAD9FB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7:02:36.382" v="313" actId="12"/>
        <pc:sldMkLst>
          <pc:docMk/>
          <pc:sldMk cId="1420575377" sldId="319"/>
        </pc:sldMkLst>
        <pc:spChg chg="mod">
          <ac:chgData name="Kayhan, Varol" userId="54461c53-d57a-4be8-b103-6f84835b78ff" providerId="ADAL" clId="{19D710BC-93E6-4F73-A0CE-F86637DB2122}" dt="2020-07-22T17:02:36.382" v="313" actId="12"/>
          <ac:spMkLst>
            <pc:docMk/>
            <pc:sldMk cId="1420575377" sldId="319"/>
            <ac:spMk id="8" creationId="{703843E0-EA9B-43A0-B897-EB73978DA895}"/>
          </ac:spMkLst>
        </pc:spChg>
        <pc:grpChg chg="del">
          <ac:chgData name="Kayhan, Varol" userId="54461c53-d57a-4be8-b103-6f84835b78ff" providerId="ADAL" clId="{19D710BC-93E6-4F73-A0CE-F86637DB2122}" dt="2020-07-22T16:58:27.798" v="85" actId="478"/>
          <ac:grpSpMkLst>
            <pc:docMk/>
            <pc:sldMk cId="1420575377" sldId="319"/>
            <ac:grpSpMk id="7" creationId="{833A420F-D5E5-4A4A-92CC-BCD2198673CF}"/>
          </ac:grpSpMkLst>
        </pc:grpChg>
        <pc:picChg chg="add mod">
          <ac:chgData name="Kayhan, Varol" userId="54461c53-d57a-4be8-b103-6f84835b78ff" providerId="ADAL" clId="{19D710BC-93E6-4F73-A0CE-F86637DB2122}" dt="2020-07-22T16:58:49.101" v="89" actId="1076"/>
          <ac:picMkLst>
            <pc:docMk/>
            <pc:sldMk cId="1420575377" sldId="319"/>
            <ac:picMk id="5" creationId="{FAC31174-D95E-4C27-AC75-8A23C9FCBAFD}"/>
          </ac:picMkLst>
        </pc:picChg>
      </pc:sldChg>
      <pc:sldChg chg="addSp modSp new mod">
        <pc:chgData name="Kayhan, Varol" userId="54461c53-d57a-4be8-b103-6f84835b78ff" providerId="ADAL" clId="{19D710BC-93E6-4F73-A0CE-F86637DB2122}" dt="2020-07-22T17:01:47.290" v="283" actId="1076"/>
        <pc:sldMkLst>
          <pc:docMk/>
          <pc:sldMk cId="387048828" sldId="324"/>
        </pc:sldMkLst>
        <pc:spChg chg="mod">
          <ac:chgData name="Kayhan, Varol" userId="54461c53-d57a-4be8-b103-6f84835b78ff" providerId="ADAL" clId="{19D710BC-93E6-4F73-A0CE-F86637DB2122}" dt="2020-07-22T17:00:06.800" v="122" actId="20577"/>
          <ac:spMkLst>
            <pc:docMk/>
            <pc:sldMk cId="387048828" sldId="324"/>
            <ac:spMk id="2" creationId="{81530485-7979-4677-B7D9-D3EB1BBF8582}"/>
          </ac:spMkLst>
        </pc:spChg>
        <pc:spChg chg="mod">
          <ac:chgData name="Kayhan, Varol" userId="54461c53-d57a-4be8-b103-6f84835b78ff" providerId="ADAL" clId="{19D710BC-93E6-4F73-A0CE-F86637DB2122}" dt="2020-07-22T17:01:28.304" v="280" actId="20577"/>
          <ac:spMkLst>
            <pc:docMk/>
            <pc:sldMk cId="387048828" sldId="324"/>
            <ac:spMk id="3" creationId="{6928DC7F-4CC3-4787-8711-4C45272BE6E3}"/>
          </ac:spMkLst>
        </pc:spChg>
        <pc:picChg chg="add mod">
          <ac:chgData name="Kayhan, Varol" userId="54461c53-d57a-4be8-b103-6f84835b78ff" providerId="ADAL" clId="{19D710BC-93E6-4F73-A0CE-F86637DB2122}" dt="2020-07-22T17:01:47.290" v="283" actId="1076"/>
          <ac:picMkLst>
            <pc:docMk/>
            <pc:sldMk cId="387048828" sldId="324"/>
            <ac:picMk id="4" creationId="{88CD9366-544D-4579-B3E9-A487A4A314BC}"/>
          </ac:picMkLst>
        </pc:picChg>
      </pc:sldChg>
      <pc:sldChg chg="modSp new del mod">
        <pc:chgData name="Kayhan, Varol" userId="54461c53-d57a-4be8-b103-6f84835b78ff" providerId="ADAL" clId="{19D710BC-93E6-4F73-A0CE-F86637DB2122}" dt="2020-07-22T17:06:50.949" v="446" actId="2696"/>
        <pc:sldMkLst>
          <pc:docMk/>
          <pc:sldMk cId="2836532787" sldId="325"/>
        </pc:sldMkLst>
        <pc:spChg chg="mod">
          <ac:chgData name="Kayhan, Varol" userId="54461c53-d57a-4be8-b103-6f84835b78ff" providerId="ADAL" clId="{19D710BC-93E6-4F73-A0CE-F86637DB2122}" dt="2020-07-22T17:06:09.082" v="445" actId="20577"/>
          <ac:spMkLst>
            <pc:docMk/>
            <pc:sldMk cId="2836532787" sldId="325"/>
            <ac:spMk id="2" creationId="{78AF8A70-7863-4228-A83B-F712B32B2291}"/>
          </ac:spMkLst>
        </pc:spChg>
      </pc:sldChg>
    </pc:docChg>
  </pc:docChgLst>
  <pc:docChgLst>
    <pc:chgData name="Varol Kayhan" userId="54461c53-d57a-4be8-b103-6f84835b78ff" providerId="ADAL" clId="{653919F4-429B-4A5D-B367-4C93CA922E47}"/>
    <pc:docChg chg="custSel modSld">
      <pc:chgData name="Varol Kayhan" userId="54461c53-d57a-4be8-b103-6f84835b78ff" providerId="ADAL" clId="{653919F4-429B-4A5D-B367-4C93CA922E47}" dt="2021-07-06T17:48:51.458" v="11" actId="478"/>
      <pc:docMkLst>
        <pc:docMk/>
      </pc:docMkLst>
      <pc:sldChg chg="modSp mod">
        <pc:chgData name="Varol Kayhan" userId="54461c53-d57a-4be8-b103-6f84835b78ff" providerId="ADAL" clId="{653919F4-429B-4A5D-B367-4C93CA922E47}" dt="2021-07-06T17:48:36.797" v="8" actId="20577"/>
        <pc:sldMkLst>
          <pc:docMk/>
          <pc:sldMk cId="1583621872" sldId="316"/>
        </pc:sldMkLst>
        <pc:spChg chg="mod">
          <ac:chgData name="Varol Kayhan" userId="54461c53-d57a-4be8-b103-6f84835b78ff" providerId="ADAL" clId="{653919F4-429B-4A5D-B367-4C93CA922E47}" dt="2021-07-06T17:48:33.214" v="7"/>
          <ac:spMkLst>
            <pc:docMk/>
            <pc:sldMk cId="1583621872" sldId="316"/>
            <ac:spMk id="2" creationId="{D08B75D0-EE6A-4A49-85D9-7F91B0988031}"/>
          </ac:spMkLst>
        </pc:spChg>
        <pc:spChg chg="mod">
          <ac:chgData name="Varol Kayhan" userId="54461c53-d57a-4be8-b103-6f84835b78ff" providerId="ADAL" clId="{653919F4-429B-4A5D-B367-4C93CA922E47}" dt="2021-07-06T17:48:36.797" v="8" actId="20577"/>
          <ac:spMkLst>
            <pc:docMk/>
            <pc:sldMk cId="1583621872" sldId="316"/>
            <ac:spMk id="3" creationId="{19743E57-870F-4837-AF63-545A0FCDA773}"/>
          </ac:spMkLst>
        </pc:spChg>
      </pc:sldChg>
      <pc:sldChg chg="delSp modSp mod">
        <pc:chgData name="Varol Kayhan" userId="54461c53-d57a-4be8-b103-6f84835b78ff" providerId="ADAL" clId="{653919F4-429B-4A5D-B367-4C93CA922E47}" dt="2021-07-06T17:47:44.349" v="2" actId="478"/>
        <pc:sldMkLst>
          <pc:docMk/>
          <pc:sldMk cId="3002263051" sldId="320"/>
        </pc:sldMkLst>
        <pc:spChg chg="mod">
          <ac:chgData name="Varol Kayhan" userId="54461c53-d57a-4be8-b103-6f84835b78ff" providerId="ADAL" clId="{653919F4-429B-4A5D-B367-4C93CA922E47}" dt="2021-07-06T17:47:40.222" v="1"/>
          <ac:spMkLst>
            <pc:docMk/>
            <pc:sldMk cId="3002263051" sldId="320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7:44.349" v="2" actId="478"/>
          <ac:spMkLst>
            <pc:docMk/>
            <pc:sldMk cId="3002263051" sldId="320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17.046" v="5" actId="478"/>
        <pc:sldMkLst>
          <pc:docMk/>
          <pc:sldMk cId="3241545641" sldId="321"/>
        </pc:sldMkLst>
        <pc:spChg chg="mod">
          <ac:chgData name="Varol Kayhan" userId="54461c53-d57a-4be8-b103-6f84835b78ff" providerId="ADAL" clId="{653919F4-429B-4A5D-B367-4C93CA922E47}" dt="2021-07-06T17:48:14.578" v="4"/>
          <ac:spMkLst>
            <pc:docMk/>
            <pc:sldMk cId="3241545641" sldId="321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17.046" v="5" actId="478"/>
          <ac:spMkLst>
            <pc:docMk/>
            <pc:sldMk cId="3241545641" sldId="321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51.458" v="11" actId="478"/>
        <pc:sldMkLst>
          <pc:docMk/>
          <pc:sldMk cId="3912326748" sldId="322"/>
        </pc:sldMkLst>
        <pc:spChg chg="mod">
          <ac:chgData name="Varol Kayhan" userId="54461c53-d57a-4be8-b103-6f84835b78ff" providerId="ADAL" clId="{653919F4-429B-4A5D-B367-4C93CA922E47}" dt="2021-07-06T17:48:48.915" v="10"/>
          <ac:spMkLst>
            <pc:docMk/>
            <pc:sldMk cId="3912326748" sldId="322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51.458" v="11" actId="478"/>
          <ac:spMkLst>
            <pc:docMk/>
            <pc:sldMk cId="3912326748" sldId="322"/>
            <ac:spMk id="13" creationId="{9BDCE8A8-72CB-4537-B104-68DC850C3F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B002-379B-45E1-9981-B3A9D42B845D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3A0C-B00C-4974-90A5-5535E1EE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622A-9DAF-4962-B988-7E6254957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D2C2-D701-4878-AC14-87C788DF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5BB39-043D-4412-94E8-87EBA78E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4802-1186-4BA1-83EC-9EEC01B6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0B7E-43C0-4C71-BFD1-C5428936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CBA4E-1D76-441C-A1AF-E34A839C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1A41-5F2D-401C-BDD3-1688A897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14B0F-D1FC-4C06-8B67-C2276CC6F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21714-3E9E-4429-9706-FAF03367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9BB17-4987-4EEA-81A9-4A4FB510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C80BB-8803-4E03-84FE-E4AD8ECC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DA450-9342-4BB1-B57F-D898EE42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AF9E-43BE-4584-8491-B0D22FE45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7CB3-42D0-4500-9014-11EAC7EA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3595-25AB-4C45-ADE5-13E9F0A6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EB37B-325E-46AC-A741-DCE7439A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4DE0-4D06-452A-A21F-13669AA8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9E85-2205-4957-ACEF-279CC304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A513-0694-4D55-A8AD-E31B5C02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DE6-9E96-4AE6-9E7F-25A701E5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4688-17AA-4328-87BD-4707DBD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1D5E-6D1F-4BE4-8D40-F27F4E9F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2A1D9-16B1-47DC-A3FB-11895F1BB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9643F-9738-439F-932F-3D401A98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225B-8754-4305-B270-A7082924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33534-B2A4-4323-A17E-F273308B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8842-4B40-4B46-AF90-6CAFEAAC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88E9-940E-49AE-9DE0-3B29233E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861DA-476A-4EB4-920F-64A3FE0FC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E5065-CA2F-4146-B1D9-D28FF4B6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3968F-1951-4F0B-A368-DA5AD70A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10364-5D01-46C0-AF74-675A4250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FA2-E43E-4911-97FB-8396BB0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B375-74AF-4D88-8537-A407F36C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E559-7EE3-4AF1-BAB9-3B3C8DA85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D1F9-28A7-4CA8-8909-750D8BADF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FD495-07A2-4406-8F62-D465E951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20B55-2393-44FE-9D6A-01D93B9A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80566-97C6-4B41-AB16-6FF8F8E2B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5A09-930F-4F8D-B84A-C3B206E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CA47-4405-42BC-8E90-C561DB9F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F33D6-707F-483C-95DE-BEC30769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D7BD6-A8E4-4A92-90AF-165BC5BE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AB8DD-64F3-4DF6-A029-4C366257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2E99F-4470-4138-ACEC-24BB2669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174D4-97AA-4435-B2BF-1662C89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08E51-7895-435C-861E-00328BD1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044C-6B9F-43AB-9C76-5AE1CE3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5D9B-64DC-4018-8574-3764B5FE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C713-5F2A-4091-917A-BD75E6244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D9E70-4934-4D80-A410-9F9FC0A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959F-49F3-4114-9DE1-C84CC40B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3CC29-783E-4DE7-9E4F-2C59087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8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5FAF-64AF-476C-A706-FA6E039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A8FDE-F132-4306-8D71-528AEA19B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59160-46CE-4694-A0B2-9D9464B3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97BF-D9A2-46E7-8BA5-5700EA37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1584-B751-427C-9105-B93C3695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DA06-852F-4491-95CB-41C3591C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A853-6D38-44B8-A120-6931A593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CB533-2D7F-4573-AFB0-C5878C2C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CE5D-A87C-44B4-94FB-E70E0F002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9812F-D3DC-4D1F-8544-B9EB6AD82A21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4AE6-4A4C-43EB-A236-8096C8CF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F7E5-7005-4126-966D-B9FE39AD8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F175-748D-4F5B-A513-C9379AB5E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Convolutional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8E217-7262-4E89-965B-EC3C221D1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Varol Kayhan, PhD</a:t>
            </a:r>
          </a:p>
        </p:txBody>
      </p:sp>
    </p:spTree>
    <p:extLst>
      <p:ext uri="{BB962C8B-B14F-4D97-AF65-F5344CB8AC3E}">
        <p14:creationId xmlns:p14="http://schemas.microsoft.com/office/powerpoint/2010/main" val="335389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Further, some neurons react only to horizontal lines</a:t>
            </a:r>
          </a:p>
          <a:p>
            <a:r>
              <a:rPr lang="en-US" dirty="0"/>
              <a:t>Some react to different orientations</a:t>
            </a:r>
          </a:p>
          <a:p>
            <a:r>
              <a:rPr lang="en-US" dirty="0"/>
              <a:t>Higher level neurons make sense of the pattern detected at lower levels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92" y="4200344"/>
            <a:ext cx="6762799" cy="224791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B4CDF3A-9905-497D-AB73-CC06F10F7774}"/>
              </a:ext>
            </a:extLst>
          </p:cNvPr>
          <p:cNvSpPr/>
          <p:nvPr/>
        </p:nvSpPr>
        <p:spPr>
          <a:xfrm>
            <a:off x="1374843" y="4273685"/>
            <a:ext cx="875489" cy="141375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5E92DF-54AA-4A00-9A28-A5DFAD84AE34}"/>
              </a:ext>
            </a:extLst>
          </p:cNvPr>
          <p:cNvGrpSpPr/>
          <p:nvPr/>
        </p:nvGrpSpPr>
        <p:grpSpPr>
          <a:xfrm>
            <a:off x="4374853" y="4701747"/>
            <a:ext cx="1061060" cy="1288495"/>
            <a:chOff x="4374853" y="4701747"/>
            <a:chExt cx="1061060" cy="12884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F5820C-1469-4BF8-BC15-1F583161B6B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vertical features using a vertical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A3BFB5-EEEA-4269-B84C-D1040B8AEDCB}"/>
              </a:ext>
            </a:extLst>
          </p:cNvPr>
          <p:cNvGrpSpPr/>
          <p:nvPr/>
        </p:nvGrpSpPr>
        <p:grpSpPr>
          <a:xfrm>
            <a:off x="5289659" y="3461479"/>
            <a:ext cx="1061060" cy="1288495"/>
            <a:chOff x="4374853" y="4701747"/>
            <a:chExt cx="1061060" cy="1288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46FE0D-F83C-413E-BD42-58D9980F5F3A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FBA1F7-7B46-4BA9-A2D8-E990AD61861F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296EE9-D8B0-4581-8424-A54EE1B87C0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2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3BA9-8835-43C4-86E6-A676503B8115}"/>
              </a:ext>
            </a:extLst>
          </p:cNvPr>
          <p:cNvGrpSpPr/>
          <p:nvPr/>
        </p:nvGrpSpPr>
        <p:grpSpPr>
          <a:xfrm>
            <a:off x="5288189" y="3581114"/>
            <a:ext cx="1061265" cy="1012724"/>
            <a:chOff x="1497219" y="4779126"/>
            <a:chExt cx="1061265" cy="10127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9B1685-2523-497F-BF56-CC3D46940ADA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10B309-0D94-4683-9DFD-DA336833F23C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1F3A12F-853A-4ED8-A3C2-F8842B9FE669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C28FCE-D88A-4BF9-BCE2-44491CAC2A47}"/>
              </a:ext>
            </a:extLst>
          </p:cNvPr>
          <p:cNvGrpSpPr/>
          <p:nvPr/>
        </p:nvGrpSpPr>
        <p:grpSpPr>
          <a:xfrm>
            <a:off x="4363972" y="4842515"/>
            <a:ext cx="1061265" cy="1012724"/>
            <a:chOff x="1497219" y="4779126"/>
            <a:chExt cx="1061265" cy="10127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3C0888-3C69-4211-A795-F413BB356307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horizontal features using a horizontal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0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1108" y="1897327"/>
            <a:ext cx="3262659" cy="299407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7894294" y="1672628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811F49-DD37-4D66-A5BC-09DE43D7D462}"/>
              </a:ext>
            </a:extLst>
          </p:cNvPr>
          <p:cNvSpPr/>
          <p:nvPr/>
        </p:nvSpPr>
        <p:spPr>
          <a:xfrm>
            <a:off x="5101811" y="2112802"/>
            <a:ext cx="2564522" cy="2895923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5330708" y="2256106"/>
            <a:ext cx="2564522" cy="2895923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669E59-F187-4B49-B451-38AB0AA00FA6}"/>
              </a:ext>
            </a:extLst>
          </p:cNvPr>
          <p:cNvCxnSpPr>
            <a:cxnSpLocks/>
          </p:cNvCxnSpPr>
          <p:nvPr/>
        </p:nvCxnSpPr>
        <p:spPr>
          <a:xfrm flipV="1">
            <a:off x="7165278" y="1586104"/>
            <a:ext cx="729016" cy="4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CAEC4C-04E7-48B7-B908-8A1437DA2303}"/>
              </a:ext>
            </a:extLst>
          </p:cNvPr>
          <p:cNvSpPr txBox="1"/>
          <p:nvPr/>
        </p:nvSpPr>
        <p:spPr>
          <a:xfrm>
            <a:off x="7894294" y="1324139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>
            <a:cxnSpLocks/>
          </p:cNvCxnSpPr>
          <p:nvPr/>
        </p:nvCxnSpPr>
        <p:spPr>
          <a:xfrm flipV="1">
            <a:off x="7269164" y="1907040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7A75985-14D6-4FCD-8142-295B29349F77}"/>
              </a:ext>
            </a:extLst>
          </p:cNvPr>
          <p:cNvSpPr/>
          <p:nvPr/>
        </p:nvSpPr>
        <p:spPr>
          <a:xfrm>
            <a:off x="5558669" y="2372114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325480-75EA-42B4-A164-E5935B85CCD4}"/>
              </a:ext>
            </a:extLst>
          </p:cNvPr>
          <p:cNvSpPr/>
          <p:nvPr/>
        </p:nvSpPr>
        <p:spPr>
          <a:xfrm>
            <a:off x="6612969" y="2960317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6605F3-6ABC-49C9-BB13-5E00C2EF3ADE}"/>
              </a:ext>
            </a:extLst>
          </p:cNvPr>
          <p:cNvCxnSpPr>
            <a:cxnSpLocks/>
          </p:cNvCxnSpPr>
          <p:nvPr/>
        </p:nvCxnSpPr>
        <p:spPr>
          <a:xfrm>
            <a:off x="6189259" y="5678910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F6B2B7-B140-48BC-8C58-3CFA81FB7C26}"/>
              </a:ext>
            </a:extLst>
          </p:cNvPr>
          <p:cNvCxnSpPr>
            <a:cxnSpLocks/>
          </p:cNvCxnSpPr>
          <p:nvPr/>
        </p:nvCxnSpPr>
        <p:spPr>
          <a:xfrm>
            <a:off x="6189258" y="3325912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9B8DBD-8866-428B-9392-D130EB258944}"/>
              </a:ext>
            </a:extLst>
          </p:cNvPr>
          <p:cNvCxnSpPr>
            <a:cxnSpLocks/>
          </p:cNvCxnSpPr>
          <p:nvPr/>
        </p:nvCxnSpPr>
        <p:spPr>
          <a:xfrm>
            <a:off x="7961723" y="2224671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3190C7-A695-4B22-B716-D465DA51E973}"/>
              </a:ext>
            </a:extLst>
          </p:cNvPr>
          <p:cNvSpPr txBox="1"/>
          <p:nvPr/>
        </p:nvSpPr>
        <p:spPr>
          <a:xfrm>
            <a:off x="9177491" y="2478085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E1477-DF71-4573-B33D-92ABF91B258D}"/>
              </a:ext>
            </a:extLst>
          </p:cNvPr>
          <p:cNvCxnSpPr>
            <a:cxnSpLocks/>
          </p:cNvCxnSpPr>
          <p:nvPr/>
        </p:nvCxnSpPr>
        <p:spPr>
          <a:xfrm flipV="1">
            <a:off x="8552361" y="2712497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Left Bracket 54">
            <a:extLst>
              <a:ext uri="{FF2B5EF4-FFF2-40B4-BE49-F238E27FC236}">
                <a16:creationId xmlns:a16="http://schemas.microsoft.com/office/drawing/2014/main" id="{D621EBCD-9EC1-4EC2-981B-50C8718E796C}"/>
              </a:ext>
            </a:extLst>
          </p:cNvPr>
          <p:cNvSpPr/>
          <p:nvPr/>
        </p:nvSpPr>
        <p:spPr>
          <a:xfrm rot="18244361">
            <a:off x="5976536" y="4787423"/>
            <a:ext cx="289940" cy="2027021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38D73-DF11-40C5-8258-F98B7884D27B}"/>
              </a:ext>
            </a:extLst>
          </p:cNvPr>
          <p:cNvSpPr txBox="1"/>
          <p:nvPr/>
        </p:nvSpPr>
        <p:spPr>
          <a:xfrm>
            <a:off x="4389656" y="5916610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1</a:t>
            </a:r>
          </a:p>
        </p:txBody>
      </p:sp>
    </p:spTree>
    <p:extLst>
      <p:ext uri="{BB962C8B-B14F-4D97-AF65-F5344CB8AC3E}">
        <p14:creationId xmlns:p14="http://schemas.microsoft.com/office/powerpoint/2010/main" val="10150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4FD9-C87B-4413-8466-97001CFC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80" y="2380950"/>
            <a:ext cx="6241994" cy="382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982974" y="5562881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 the size of second layer the same as first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2C968-E212-4C71-B576-06411D56D928}"/>
              </a:ext>
            </a:extLst>
          </p:cNvPr>
          <p:cNvSpPr txBox="1"/>
          <p:nvPr/>
        </p:nvSpPr>
        <p:spPr>
          <a:xfrm>
            <a:off x="2341184" y="2431632"/>
            <a:ext cx="163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9EAAB9-04EA-4091-A4C1-98424FC89162}"/>
              </a:ext>
            </a:extLst>
          </p:cNvPr>
          <p:cNvCxnSpPr>
            <a:cxnSpLocks/>
          </p:cNvCxnSpPr>
          <p:nvPr/>
        </p:nvCxnSpPr>
        <p:spPr>
          <a:xfrm flipH="1" flipV="1">
            <a:off x="3024470" y="2902908"/>
            <a:ext cx="1151745" cy="1154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210187-B1A6-4FF8-9C87-A133E76A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47" y="2743468"/>
            <a:ext cx="5365873" cy="348446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varying strides (both horizontally, and vertically)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9045366" y="2743468"/>
            <a:ext cx="254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size got smaller even with zero padding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>
            <a:off x="7277976" y="3003039"/>
            <a:ext cx="1767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5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RGB (3-channel) image, the filter has 3 channels too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136FF-03CA-4225-BA5A-17E170827754}"/>
              </a:ext>
            </a:extLst>
          </p:cNvPr>
          <p:cNvGrpSpPr/>
          <p:nvPr/>
        </p:nvGrpSpPr>
        <p:grpSpPr>
          <a:xfrm>
            <a:off x="3247504" y="2475029"/>
            <a:ext cx="4710547" cy="3762894"/>
            <a:chOff x="3164377" y="2414069"/>
            <a:chExt cx="4710547" cy="3762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8D652D-017D-404B-A650-A0476D13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" t="13131" r="47347" b="12750"/>
            <a:stretch/>
          </p:blipFill>
          <p:spPr>
            <a:xfrm>
              <a:off x="3164377" y="2414069"/>
              <a:ext cx="4710547" cy="3762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01A638-199C-4B87-AC32-ED84077468DF}"/>
                </a:ext>
              </a:extLst>
            </p:cNvPr>
            <p:cNvSpPr/>
            <p:nvPr/>
          </p:nvSpPr>
          <p:spPr>
            <a:xfrm>
              <a:off x="5519650" y="4549833"/>
              <a:ext cx="2355274" cy="1627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06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516B0-1E8A-46C8-A278-AEF4D301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Eventually, you have multiple feature maps (per convolutional layer)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106D4-B714-4165-8CE3-34D580F7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2" y="2640815"/>
            <a:ext cx="4433435" cy="39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process the values inside the “filter” </a:t>
            </a:r>
          </a:p>
          <a:p>
            <a:r>
              <a:rPr lang="en-US" dirty="0"/>
              <a:t>Multiply them with “weights” then add them up</a:t>
            </a:r>
          </a:p>
          <a:p>
            <a:r>
              <a:rPr lang="en-US" dirty="0"/>
              <a:t>Example: Apply “vertical” filter (to highlight vertical lines)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0A161-B082-4B86-8D5F-40E4DAF4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818909" cy="32651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22721"/>
              </p:ext>
            </p:extLst>
          </p:nvPr>
        </p:nvGraphicFramePr>
        <p:xfrm>
          <a:off x="502459" y="4084575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1244"/>
              </p:ext>
            </p:extLst>
          </p:nvPr>
        </p:nvGraphicFramePr>
        <p:xfrm>
          <a:off x="3936077" y="4084830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838200" y="3631962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3714403" y="3648030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957D8-0F25-4B71-8876-316D7DE8C95F}"/>
              </a:ext>
            </a:extLst>
          </p:cNvPr>
          <p:cNvSpPr txBox="1"/>
          <p:nvPr/>
        </p:nvSpPr>
        <p:spPr>
          <a:xfrm>
            <a:off x="9674351" y="5853797"/>
            <a:ext cx="211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is called “feature map”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CC90F-4B5D-4A88-9E1C-8D6E5172DCE8}"/>
              </a:ext>
            </a:extLst>
          </p:cNvPr>
          <p:cNvSpPr txBox="1"/>
          <p:nvPr/>
        </p:nvSpPr>
        <p:spPr>
          <a:xfrm>
            <a:off x="9674351" y="2836118"/>
            <a:ext cx="236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(Actually, this sum is passed through an activation function (</a:t>
            </a:r>
            <a:r>
              <a:rPr lang="en-US" sz="1800" dirty="0" err="1"/>
              <a:t>ReLU</a:t>
            </a:r>
            <a:r>
              <a:rPr lang="en-US" sz="1800" dirty="0"/>
              <a:t>) to introduce non-linearity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53FA0F-B4E9-4823-8589-4C03168A10E7}"/>
              </a:ext>
            </a:extLst>
          </p:cNvPr>
          <p:cNvCxnSpPr/>
          <p:nvPr/>
        </p:nvCxnSpPr>
        <p:spPr>
          <a:xfrm flipV="1">
            <a:off x="9311148" y="3293806"/>
            <a:ext cx="492328" cy="109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2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Then, apply “horizontal” filter (to highlight horizontal lines)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many more filters…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53401"/>
              </p:ext>
            </p:extLst>
          </p:nvPr>
        </p:nvGraphicFramePr>
        <p:xfrm>
          <a:off x="1971041" y="2954044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17729"/>
              </p:ext>
            </p:extLst>
          </p:nvPr>
        </p:nvGraphicFramePr>
        <p:xfrm>
          <a:off x="5404659" y="2954299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2306782" y="2501431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5182985" y="2517499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80489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"Discrete convolution": </a:t>
            </a:r>
            <a:r>
              <a:rPr lang="en-US" i="1" dirty="0"/>
              <a:t>a mathematical operation on two functions (f and g) to produce a third function that expresses how the shape of one is modified by the other (Wikipedia)</a:t>
            </a:r>
          </a:p>
          <a:p>
            <a:r>
              <a:rPr lang="en-US" dirty="0"/>
              <a:t>Input data: </a:t>
            </a:r>
            <a:r>
              <a:rPr lang="en-US" b="1" dirty="0"/>
              <a:t>images (usually)</a:t>
            </a:r>
          </a:p>
          <a:p>
            <a:r>
              <a:rPr lang="en-US" dirty="0"/>
              <a:t>Used in</a:t>
            </a:r>
          </a:p>
          <a:p>
            <a:pPr lvl="1"/>
            <a:r>
              <a:rPr lang="en-US" dirty="0"/>
              <a:t>Image search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Self-driving cars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93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8403E-D34A-4ED5-9AFE-49FDED7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40" y="1574310"/>
            <a:ext cx="7813946" cy="49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1FC1-10FF-4C78-A0A6-D350E1DE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C024-7AFD-4B9F-8BD9-898356B6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a single image with 150 x 100 pixels</a:t>
            </a:r>
          </a:p>
          <a:p>
            <a:pPr lvl="1"/>
            <a:r>
              <a:rPr lang="en-US" dirty="0"/>
              <a:t>Filter of 5 x 5 with 1 stride</a:t>
            </a:r>
          </a:p>
          <a:p>
            <a:pPr lvl="1"/>
            <a:r>
              <a:rPr lang="en-US" dirty="0"/>
              <a:t>200 feature maps</a:t>
            </a:r>
          </a:p>
          <a:p>
            <a:pPr lvl="1"/>
            <a:r>
              <a:rPr lang="en-US" dirty="0"/>
              <a:t>Padding (add when necessary)</a:t>
            </a:r>
          </a:p>
          <a:p>
            <a:r>
              <a:rPr lang="en-US" dirty="0"/>
              <a:t>Calculations:</a:t>
            </a:r>
          </a:p>
          <a:p>
            <a:pPr lvl="1"/>
            <a:r>
              <a:rPr lang="en-US" dirty="0"/>
              <a:t>( 5 x 5 x 3 + 1 ) x 200 =  15,200 terms</a:t>
            </a:r>
          </a:p>
          <a:p>
            <a:pPr lvl="1"/>
            <a:r>
              <a:rPr lang="en-US" dirty="0"/>
              <a:t>Each feature map has 150 x 100 neurons that need to compute 5 x 5 x 3 inputs. Makes 225 million multiplications</a:t>
            </a:r>
          </a:p>
          <a:p>
            <a:r>
              <a:rPr lang="en-US" dirty="0"/>
              <a:t>1 image needs 12 MB RAM.</a:t>
            </a:r>
          </a:p>
          <a:p>
            <a:r>
              <a:rPr lang="en-US" dirty="0"/>
              <a:t>100 images 1.2 GB RAM. </a:t>
            </a:r>
          </a:p>
        </p:txBody>
      </p:sp>
    </p:spTree>
    <p:extLst>
      <p:ext uri="{BB962C8B-B14F-4D97-AF65-F5344CB8AC3E}">
        <p14:creationId xmlns:p14="http://schemas.microsoft.com/office/powerpoint/2010/main" val="20888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D9E-0CED-4B62-B367-435697ED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0B97-5EEE-4ADB-B306-19962C9B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“Shrinks” the convolutional layer (by sampling)</a:t>
            </a:r>
          </a:p>
          <a:p>
            <a:r>
              <a:rPr lang="en-US" dirty="0"/>
              <a:t>An “aggregation” technique!</a:t>
            </a:r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Reduce computational load</a:t>
            </a:r>
          </a:p>
          <a:p>
            <a:pPr lvl="1"/>
            <a:r>
              <a:rPr lang="en-US" dirty="0"/>
              <a:t>Reduce number of parameters</a:t>
            </a:r>
          </a:p>
          <a:p>
            <a:pPr lvl="1"/>
            <a:r>
              <a:rPr lang="en-US" dirty="0"/>
              <a:t>Reduce overfitting</a:t>
            </a:r>
          </a:p>
        </p:txBody>
      </p:sp>
    </p:spTree>
    <p:extLst>
      <p:ext uri="{BB962C8B-B14F-4D97-AF65-F5344CB8AC3E}">
        <p14:creationId xmlns:p14="http://schemas.microsoft.com/office/powerpoint/2010/main" val="852481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49BB-FE7E-4921-AE40-C40EC5EC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7010-C10D-47F1-82F2-4E955072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earlier: define the size, stride, padding type </a:t>
            </a:r>
          </a:p>
          <a:p>
            <a:r>
              <a:rPr lang="en-US" dirty="0"/>
              <a:t>It AGGREGATES the values </a:t>
            </a:r>
          </a:p>
          <a:p>
            <a:pPr lvl="1"/>
            <a:r>
              <a:rPr lang="en-US" dirty="0"/>
              <a:t>Example: use min, max, average, etc.</a:t>
            </a:r>
          </a:p>
          <a:p>
            <a:r>
              <a:rPr lang="en-US" dirty="0"/>
              <a:t>A 2 x 2 kernel with a stride of 2 reduces the image (inputs) by 75%</a:t>
            </a:r>
          </a:p>
          <a:p>
            <a:r>
              <a:rPr lang="en-US" dirty="0"/>
              <a:t>You can set it to shrink channels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AC1B4-005A-4A9E-AD17-DA28517D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33" y="4001294"/>
            <a:ext cx="5058522" cy="27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“stacking”</a:t>
            </a:r>
          </a:p>
          <a:p>
            <a:r>
              <a:rPr lang="en-US" dirty="0"/>
              <a:t>Image gets smaller and smaller going through the layers</a:t>
            </a:r>
          </a:p>
          <a:p>
            <a:r>
              <a:rPr lang="en-US" dirty="0"/>
              <a:t>Use a regular deep neural network at 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09" y="3646942"/>
            <a:ext cx="9109146" cy="223846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758F5E-A861-4BD1-B6D6-452DED220072}"/>
              </a:ext>
            </a:extLst>
          </p:cNvPr>
          <p:cNvSpPr/>
          <p:nvPr/>
        </p:nvSpPr>
        <p:spPr>
          <a:xfrm>
            <a:off x="8573729" y="3313471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17AE4-A51B-4F7D-9113-2662733EDE1D}"/>
              </a:ext>
            </a:extLst>
          </p:cNvPr>
          <p:cNvSpPr txBox="1"/>
          <p:nvPr/>
        </p:nvSpPr>
        <p:spPr>
          <a:xfrm>
            <a:off x="10245212" y="2724633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54FCB-BB69-4FB0-B535-CB9A6D5F7ED0}"/>
              </a:ext>
            </a:extLst>
          </p:cNvPr>
          <p:cNvSpPr txBox="1"/>
          <p:nvPr/>
        </p:nvSpPr>
        <p:spPr>
          <a:xfrm>
            <a:off x="9908275" y="1473958"/>
            <a:ext cx="154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FLATTEN!!!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47F07-B2F1-4A91-AF54-B26B6323AA6B}"/>
              </a:ext>
            </a:extLst>
          </p:cNvPr>
          <p:cNvCxnSpPr/>
          <p:nvPr/>
        </p:nvCxnSpPr>
        <p:spPr>
          <a:xfrm flipV="1">
            <a:off x="8987051" y="1843290"/>
            <a:ext cx="1003110" cy="180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98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stack two convolutional layers one after another</a:t>
            </a:r>
          </a:p>
          <a:p>
            <a:r>
              <a:rPr lang="en-US" dirty="0"/>
              <a:t>Instead of having a 5 x 5 convo layer, have two </a:t>
            </a:r>
            <a:br>
              <a:rPr lang="en-US" dirty="0"/>
            </a:br>
            <a:r>
              <a:rPr lang="en-US" dirty="0"/>
              <a:t>3 x 3 stacked convo layers. Might perform better!</a:t>
            </a:r>
          </a:p>
          <a:p>
            <a:r>
              <a:rPr lang="en-US" dirty="0"/>
              <a:t>Double the filter size as you go deeper in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65" y="4073431"/>
            <a:ext cx="9109146" cy="22384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278214-8CF6-4993-96CC-0EE4AF558628}"/>
              </a:ext>
            </a:extLst>
          </p:cNvPr>
          <p:cNvSpPr/>
          <p:nvPr/>
        </p:nvSpPr>
        <p:spPr>
          <a:xfrm>
            <a:off x="8666812" y="3773409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4CC13-A5CE-42B2-AE97-9D276C670CB5}"/>
              </a:ext>
            </a:extLst>
          </p:cNvPr>
          <p:cNvSpPr txBox="1"/>
          <p:nvPr/>
        </p:nvSpPr>
        <p:spPr>
          <a:xfrm>
            <a:off x="10483645" y="3874478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6705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1998</a:t>
            </a:r>
          </a:p>
          <a:p>
            <a:r>
              <a:rPr lang="en-US" dirty="0"/>
              <a:t>Used the MNIST data set (handwritten digits)</a:t>
            </a:r>
          </a:p>
        </p:txBody>
      </p:sp>
      <p:pic>
        <p:nvPicPr>
          <p:cNvPr id="1028" name="Picture 4" descr="MNIST sample images">
            <a:extLst>
              <a:ext uri="{FF2B5EF4-FFF2-40B4-BE49-F238E27FC236}">
                <a16:creationId xmlns:a16="http://schemas.microsoft.com/office/drawing/2014/main" id="{C50207E6-1731-488C-925F-A6D93780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7849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B78CD-308E-49B8-AA3E-262E13E4F0D6}"/>
              </a:ext>
            </a:extLst>
          </p:cNvPr>
          <p:cNvSpPr txBox="1"/>
          <p:nvPr/>
        </p:nvSpPr>
        <p:spPr>
          <a:xfrm>
            <a:off x="8054502" y="3787302"/>
            <a:ext cx="3145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28x28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60,000 images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10,000 images for testing</a:t>
            </a:r>
          </a:p>
        </p:txBody>
      </p:sp>
    </p:spTree>
    <p:extLst>
      <p:ext uri="{BB962C8B-B14F-4D97-AF65-F5344CB8AC3E}">
        <p14:creationId xmlns:p14="http://schemas.microsoft.com/office/powerpoint/2010/main" val="295692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F5F-221C-4820-AE95-37840A90BCBE}"/>
              </a:ext>
            </a:extLst>
          </p:cNvPr>
          <p:cNvSpPr txBox="1"/>
          <p:nvPr/>
        </p:nvSpPr>
        <p:spPr>
          <a:xfrm>
            <a:off x="8923506" y="3837488"/>
            <a:ext cx="21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 less than 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A1D5-6BDF-46A4-8118-6BB6D4DA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01" y="2470139"/>
            <a:ext cx="5419765" cy="30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2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2012</a:t>
            </a:r>
          </a:p>
          <a:p>
            <a:r>
              <a:rPr lang="en-US" dirty="0"/>
              <a:t>Achieved 17% error rate in ILSVRC </a:t>
            </a:r>
            <a:r>
              <a:rPr lang="en-US" dirty="0" err="1"/>
              <a:t>imagenet</a:t>
            </a:r>
            <a:r>
              <a:rPr lang="en-US" dirty="0"/>
              <a:t> challenge</a:t>
            </a:r>
          </a:p>
          <a:p>
            <a:pPr lvl="1"/>
            <a:r>
              <a:rPr lang="en-US" dirty="0"/>
              <a:t>Labeled data (1,000 classes)</a:t>
            </a:r>
          </a:p>
          <a:p>
            <a:pPr lvl="1"/>
            <a:r>
              <a:rPr lang="en-US" dirty="0"/>
              <a:t>150,000 images in total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92C5-5260-4619-921B-BA5C3A3F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06" y="2934791"/>
            <a:ext cx="5332870" cy="3779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4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43E0-EA9B-43A0-B897-EB73978DA895}"/>
              </a:ext>
            </a:extLst>
          </p:cNvPr>
          <p:cNvSpPr txBox="1"/>
          <p:nvPr/>
        </p:nvSpPr>
        <p:spPr>
          <a:xfrm>
            <a:off x="7304116" y="3120044"/>
            <a:ext cx="38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50% dropout at F9 and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Changed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response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31174-D95E-4C27-AC75-8A23C9FC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68" y="2455100"/>
            <a:ext cx="5443375" cy="3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7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Images on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black and white, there is 1 channel</a:t>
            </a:r>
          </a:p>
          <a:p>
            <a:r>
              <a:rPr lang="en-US" dirty="0"/>
              <a:t>If color, there are 3 channels: Red, Green, Blue (RGB)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21E26-E3E8-4F83-AEA3-8C3FA3A25E52}"/>
              </a:ext>
            </a:extLst>
          </p:cNvPr>
          <p:cNvSpPr/>
          <p:nvPr/>
        </p:nvSpPr>
        <p:spPr>
          <a:xfrm>
            <a:off x="2651670" y="3704995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5BC52-F006-4EC4-B3F7-5979D304318B}"/>
              </a:ext>
            </a:extLst>
          </p:cNvPr>
          <p:cNvSpPr/>
          <p:nvPr/>
        </p:nvSpPr>
        <p:spPr>
          <a:xfrm>
            <a:off x="7622680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3679C-A2E6-4081-8880-846B61137DD4}"/>
              </a:ext>
            </a:extLst>
          </p:cNvPr>
          <p:cNvSpPr/>
          <p:nvPr/>
        </p:nvSpPr>
        <p:spPr>
          <a:xfrm>
            <a:off x="7456426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21677-CD30-48F8-B760-734D00C48BB2}"/>
              </a:ext>
            </a:extLst>
          </p:cNvPr>
          <p:cNvSpPr/>
          <p:nvPr/>
        </p:nvSpPr>
        <p:spPr>
          <a:xfrm>
            <a:off x="7249532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6D7E-6C87-4A7F-BC55-8CF36568AE10}"/>
              </a:ext>
            </a:extLst>
          </p:cNvPr>
          <p:cNvSpPr txBox="1"/>
          <p:nvPr/>
        </p:nvSpPr>
        <p:spPr>
          <a:xfrm>
            <a:off x="3283438" y="4593070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25E4E-D8FD-47DE-B831-CCB98971D32E}"/>
              </a:ext>
            </a:extLst>
          </p:cNvPr>
          <p:cNvSpPr txBox="1"/>
          <p:nvPr/>
        </p:nvSpPr>
        <p:spPr>
          <a:xfrm>
            <a:off x="8005067" y="4587629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78781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0485-7979-4677-B7D9-D3EB1BBF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SideNote</a:t>
            </a:r>
            <a:r>
              <a:rPr lang="en-US" dirty="0"/>
              <a:t>: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C7F-4CC3-4787-8711-4C45272B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new images from existing training images</a:t>
            </a:r>
          </a:p>
          <a:p>
            <a:r>
              <a:rPr lang="en-US" dirty="0"/>
              <a:t>Artificially increase the size </a:t>
            </a:r>
          </a:p>
          <a:p>
            <a:r>
              <a:rPr lang="en-US" dirty="0"/>
              <a:t>Reduces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D9366-544D-4579-B3E9-A487A4A3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93" y="2763385"/>
            <a:ext cx="5859017" cy="36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B74B-D1DB-41B6-9121-DCBDFF74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69D8-BF93-4512-85C7-A100C106F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Achieved an error rate of below 7% (ILSVRC </a:t>
            </a:r>
            <a:r>
              <a:rPr lang="en-US" dirty="0" err="1"/>
              <a:t>imagenet</a:t>
            </a:r>
            <a:r>
              <a:rPr lang="en-US" dirty="0"/>
              <a:t> challenge)</a:t>
            </a:r>
          </a:p>
          <a:p>
            <a:r>
              <a:rPr lang="en-US" dirty="0"/>
              <a:t>Deeper network</a:t>
            </a:r>
          </a:p>
          <a:p>
            <a:r>
              <a:rPr lang="en-US" dirty="0"/>
              <a:t>Reduced </a:t>
            </a:r>
            <a:r>
              <a:rPr lang="en-US" dirty="0" err="1"/>
              <a:t>AlexNET’s</a:t>
            </a:r>
            <a:r>
              <a:rPr lang="en-US" dirty="0"/>
              <a:t> parameters by 10 times (from 60M to 6M)</a:t>
            </a:r>
          </a:p>
          <a:p>
            <a:r>
              <a:rPr lang="en-US" dirty="0"/>
              <a:t>Used sub-networks called inception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CD0C5-91C5-47A5-8B33-DAAB0869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05" y="4001294"/>
            <a:ext cx="4216910" cy="2420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95561-E48D-40E6-8746-1143535374BE}"/>
              </a:ext>
            </a:extLst>
          </p:cNvPr>
          <p:cNvSpPr txBox="1"/>
          <p:nvPr/>
        </p:nvSpPr>
        <p:spPr>
          <a:xfrm>
            <a:off x="6972699" y="4749749"/>
            <a:ext cx="453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1x1 filters?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patterns along depth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dimensionality (bottleneck layers)</a:t>
            </a:r>
          </a:p>
        </p:txBody>
      </p:sp>
    </p:spTree>
    <p:extLst>
      <p:ext uri="{BB962C8B-B14F-4D97-AF65-F5344CB8AC3E}">
        <p14:creationId xmlns:p14="http://schemas.microsoft.com/office/powerpoint/2010/main" val="1803592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9A2A-A163-40CA-BAD4-AE7262BB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E07B2-CB66-4077-9A13-767A7C0C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9" y="1536870"/>
            <a:ext cx="5303522" cy="47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55F2-C099-4140-B3AB-4F3E079B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6280-2826-4C50-8284-C7F5622F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the error rate below 3.6%</a:t>
            </a:r>
          </a:p>
          <a:p>
            <a:r>
              <a:rPr lang="en-US" dirty="0"/>
              <a:t>A total of 152 layers</a:t>
            </a:r>
          </a:p>
          <a:p>
            <a:r>
              <a:rPr lang="en-US" dirty="0"/>
              <a:t>Used skip (shortcut) connections</a:t>
            </a:r>
          </a:p>
          <a:p>
            <a:pPr lvl="1"/>
            <a:r>
              <a:rPr lang="en-US" dirty="0"/>
              <a:t>Helps perform residual learning</a:t>
            </a:r>
          </a:p>
          <a:p>
            <a:r>
              <a:rPr lang="en-US" dirty="0"/>
              <a:t>Skipping connections helps train</a:t>
            </a:r>
            <a:br>
              <a:rPr lang="en-US" dirty="0"/>
            </a:br>
            <a:r>
              <a:rPr lang="en-US" dirty="0"/>
              <a:t>faster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E9EE-203E-4D21-9129-934B6034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19" y="2456074"/>
            <a:ext cx="4914936" cy="27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8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F71C9-6A5E-46A9-99C4-ABCE8FBE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33" y="1690688"/>
            <a:ext cx="8023407" cy="4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3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D2945-7C8C-4D4F-9C30-EB060342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  <a:p>
            <a:r>
              <a:rPr lang="en-US" dirty="0" err="1"/>
              <a:t>Xception</a:t>
            </a:r>
            <a:r>
              <a:rPr lang="en-US" dirty="0"/>
              <a:t> (a variant of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r>
              <a:rPr lang="en-US" dirty="0" err="1"/>
              <a:t>SENet</a:t>
            </a:r>
            <a:r>
              <a:rPr lang="en-US" dirty="0"/>
              <a:t> (reduced the error rate to 2.25% in 2017)</a:t>
            </a:r>
          </a:p>
          <a:p>
            <a:r>
              <a:rPr lang="en-US" dirty="0"/>
              <a:t>Inception v4</a:t>
            </a:r>
          </a:p>
          <a:p>
            <a:pPr lvl="1"/>
            <a:r>
              <a:rPr lang="en-US" dirty="0"/>
              <a:t>Combination of </a:t>
            </a:r>
            <a:r>
              <a:rPr lang="en-US" dirty="0" err="1"/>
              <a:t>GoogLeNet</a:t>
            </a:r>
            <a:r>
              <a:rPr lang="en-US" dirty="0"/>
              <a:t> and Resnet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9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</a:t>
            </a:r>
            <a:r>
              <a:rPr lang="en-US" b="1" dirty="0"/>
              <a:t>labeled</a:t>
            </a:r>
            <a:r>
              <a:rPr lang="en-US" dirty="0"/>
              <a:t> images (most of the 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8604913" cy="3767203"/>
            <a:chOff x="1317009" y="2086908"/>
            <a:chExt cx="8604913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 descr="Image result for cat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39186-20BB-49CD-8EE1-DACE1C2093D4}"/>
                </a:ext>
              </a:extLst>
            </p:cNvPr>
            <p:cNvSpPr txBox="1"/>
            <p:nvPr/>
          </p:nvSpPr>
          <p:spPr>
            <a:xfrm>
              <a:off x="8867851" y="3637129"/>
              <a:ext cx="1054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263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CF8E33-3613-4F84-ACD7-9E58AA2BA321}"/>
              </a:ext>
            </a:extLst>
          </p:cNvPr>
          <p:cNvSpPr txBox="1"/>
          <p:nvPr/>
        </p:nvSpPr>
        <p:spPr>
          <a:xfrm>
            <a:off x="9721174" y="3657600"/>
            <a:ext cx="920886" cy="1588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BADA-DA1E-4586-81B8-A84D32E201D0}"/>
              </a:ext>
            </a:extLst>
          </p:cNvPr>
          <p:cNvSpPr txBox="1"/>
          <p:nvPr/>
        </p:nvSpPr>
        <p:spPr>
          <a:xfrm>
            <a:off x="9692273" y="3259411"/>
            <a:ext cx="978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Cat 0.95</a:t>
            </a:r>
          </a:p>
        </p:txBody>
      </p:sp>
    </p:spTree>
    <p:extLst>
      <p:ext uri="{BB962C8B-B14F-4D97-AF65-F5344CB8AC3E}">
        <p14:creationId xmlns:p14="http://schemas.microsoft.com/office/powerpoint/2010/main" val="324154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75D0-EE6A-4A49-85D9-7F91B09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3E57-870F-4837-AF63-545A0FCD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nn object detection">
            <a:extLst>
              <a:ext uri="{FF2B5EF4-FFF2-40B4-BE49-F238E27FC236}">
                <a16:creationId xmlns:a16="http://schemas.microsoft.com/office/drawing/2014/main" id="{1EA6D81F-FC53-41C4-8CB1-3627B603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96" y="2375792"/>
            <a:ext cx="5641928" cy="41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9A31F-C380-4440-862F-13BECB2BA74C}"/>
              </a:ext>
            </a:extLst>
          </p:cNvPr>
          <p:cNvSpPr txBox="1"/>
          <p:nvPr/>
        </p:nvSpPr>
        <p:spPr>
          <a:xfrm>
            <a:off x="772038" y="3526189"/>
            <a:ext cx="29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popular model: </a:t>
            </a:r>
            <a:br>
              <a:rPr lang="en-US" dirty="0"/>
            </a:br>
            <a:r>
              <a:rPr lang="en-US" dirty="0"/>
              <a:t>You Only Look Once (YOLOv3)</a:t>
            </a:r>
          </a:p>
        </p:txBody>
      </p:sp>
    </p:spTree>
    <p:extLst>
      <p:ext uri="{BB962C8B-B14F-4D97-AF65-F5344CB8AC3E}">
        <p14:creationId xmlns:p14="http://schemas.microsoft.com/office/powerpoint/2010/main" val="158362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Images on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size is measured in pixels.</a:t>
            </a:r>
          </a:p>
          <a:p>
            <a:r>
              <a:rPr lang="en-US" dirty="0"/>
              <a:t>Ex: 480 x 480 means: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D4DFB3-7723-4DF8-95FF-ECADFA5D217A}"/>
              </a:ext>
            </a:extLst>
          </p:cNvPr>
          <p:cNvCxnSpPr/>
          <p:nvPr/>
        </p:nvCxnSpPr>
        <p:spPr>
          <a:xfrm flipV="1">
            <a:off x="2763222" y="3466988"/>
            <a:ext cx="0" cy="20116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18A02A-5D21-4E99-A32A-F1767F8957B5}"/>
              </a:ext>
            </a:extLst>
          </p:cNvPr>
          <p:cNvCxnSpPr>
            <a:cxnSpLocks/>
          </p:cNvCxnSpPr>
          <p:nvPr/>
        </p:nvCxnSpPr>
        <p:spPr>
          <a:xfrm flipH="1" flipV="1">
            <a:off x="2957186" y="3328442"/>
            <a:ext cx="1756756" cy="9975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007916-C7C3-4093-8C22-9A9B6BA3C8C3}"/>
              </a:ext>
            </a:extLst>
          </p:cNvPr>
          <p:cNvSpPr txBox="1"/>
          <p:nvPr/>
        </p:nvSpPr>
        <p:spPr>
          <a:xfrm>
            <a:off x="1887616" y="4141304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06837-44B2-44D8-B135-83A9DD3C8B59}"/>
              </a:ext>
            </a:extLst>
          </p:cNvPr>
          <p:cNvSpPr txBox="1"/>
          <p:nvPr/>
        </p:nvSpPr>
        <p:spPr>
          <a:xfrm>
            <a:off x="3770448" y="3430667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F6D6E-5880-49B2-88E2-7D6B43A1A2E1}"/>
              </a:ext>
            </a:extLst>
          </p:cNvPr>
          <p:cNvSpPr txBox="1"/>
          <p:nvPr/>
        </p:nvSpPr>
        <p:spPr>
          <a:xfrm>
            <a:off x="1538390" y="6084889"/>
            <a:ext cx="226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616FE-1D1B-4F5E-9030-77B8A56B3B9D}"/>
              </a:ext>
            </a:extLst>
          </p:cNvPr>
          <p:cNvSpPr txBox="1"/>
          <p:nvPr/>
        </p:nvSpPr>
        <p:spPr>
          <a:xfrm>
            <a:off x="6185294" y="6050476"/>
            <a:ext cx="2443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3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167D1E-AAA1-44E7-B23C-AE653987F586}"/>
              </a:ext>
            </a:extLst>
          </p:cNvPr>
          <p:cNvSpPr/>
          <p:nvPr/>
        </p:nvSpPr>
        <p:spPr>
          <a:xfrm>
            <a:off x="2602509" y="3787028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7277C-95A3-4969-B65E-1EC88B306452}"/>
              </a:ext>
            </a:extLst>
          </p:cNvPr>
          <p:cNvSpPr/>
          <p:nvPr/>
        </p:nvSpPr>
        <p:spPr>
          <a:xfrm>
            <a:off x="7573519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32774-FDDC-405C-B976-490A876AD47B}"/>
              </a:ext>
            </a:extLst>
          </p:cNvPr>
          <p:cNvSpPr/>
          <p:nvPr/>
        </p:nvSpPr>
        <p:spPr>
          <a:xfrm>
            <a:off x="7407265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323AB-67B3-46B5-92BE-6F285B2B4F0F}"/>
              </a:ext>
            </a:extLst>
          </p:cNvPr>
          <p:cNvSpPr/>
          <p:nvPr/>
        </p:nvSpPr>
        <p:spPr>
          <a:xfrm>
            <a:off x="7200371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5FB84-46EF-4A9B-97CD-E2DFC210ABF6}"/>
              </a:ext>
            </a:extLst>
          </p:cNvPr>
          <p:cNvSpPr txBox="1"/>
          <p:nvPr/>
        </p:nvSpPr>
        <p:spPr>
          <a:xfrm>
            <a:off x="3234277" y="4675103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80E65-D958-4924-94E4-4359EB8FFE25}"/>
              </a:ext>
            </a:extLst>
          </p:cNvPr>
          <p:cNvSpPr txBox="1"/>
          <p:nvPr/>
        </p:nvSpPr>
        <p:spPr>
          <a:xfrm>
            <a:off x="7955906" y="4669662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2596079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BD9BA3-9EA5-4A54-8B51-9B190AC80326}"/>
              </a:ext>
            </a:extLst>
          </p:cNvPr>
          <p:cNvSpPr/>
          <p:nvPr/>
        </p:nvSpPr>
        <p:spPr>
          <a:xfrm>
            <a:off x="9688749" y="3586264"/>
            <a:ext cx="927370" cy="1705675"/>
          </a:xfrm>
          <a:custGeom>
            <a:avLst/>
            <a:gdLst>
              <a:gd name="connsiteX0" fmla="*/ 64851 w 927370"/>
              <a:gd name="connsiteY0" fmla="*/ 25940 h 1705675"/>
              <a:gd name="connsiteX1" fmla="*/ 32425 w 927370"/>
              <a:gd name="connsiteY1" fmla="*/ 51881 h 1705675"/>
              <a:gd name="connsiteX2" fmla="*/ 19455 w 927370"/>
              <a:gd name="connsiteY2" fmla="*/ 84306 h 1705675"/>
              <a:gd name="connsiteX3" fmla="*/ 12970 w 927370"/>
              <a:gd name="connsiteY3" fmla="*/ 116732 h 1705675"/>
              <a:gd name="connsiteX4" fmla="*/ 0 w 927370"/>
              <a:gd name="connsiteY4" fmla="*/ 175098 h 1705675"/>
              <a:gd name="connsiteX5" fmla="*/ 6485 w 927370"/>
              <a:gd name="connsiteY5" fmla="*/ 233464 h 1705675"/>
              <a:gd name="connsiteX6" fmla="*/ 12970 w 927370"/>
              <a:gd name="connsiteY6" fmla="*/ 252919 h 1705675"/>
              <a:gd name="connsiteX7" fmla="*/ 38911 w 927370"/>
              <a:gd name="connsiteY7" fmla="*/ 259404 h 1705675"/>
              <a:gd name="connsiteX8" fmla="*/ 58366 w 927370"/>
              <a:gd name="connsiteY8" fmla="*/ 285345 h 1705675"/>
              <a:gd name="connsiteX9" fmla="*/ 123217 w 927370"/>
              <a:gd name="connsiteY9" fmla="*/ 311285 h 1705675"/>
              <a:gd name="connsiteX10" fmla="*/ 149157 w 927370"/>
              <a:gd name="connsiteY10" fmla="*/ 330740 h 1705675"/>
              <a:gd name="connsiteX11" fmla="*/ 155642 w 927370"/>
              <a:gd name="connsiteY11" fmla="*/ 440987 h 1705675"/>
              <a:gd name="connsiteX12" fmla="*/ 142672 w 927370"/>
              <a:gd name="connsiteY12" fmla="*/ 460442 h 1705675"/>
              <a:gd name="connsiteX13" fmla="*/ 149157 w 927370"/>
              <a:gd name="connsiteY13" fmla="*/ 1297021 h 1705675"/>
              <a:gd name="connsiteX14" fmla="*/ 162128 w 927370"/>
              <a:gd name="connsiteY14" fmla="*/ 1309991 h 1705675"/>
              <a:gd name="connsiteX15" fmla="*/ 181583 w 927370"/>
              <a:gd name="connsiteY15" fmla="*/ 1348902 h 1705675"/>
              <a:gd name="connsiteX16" fmla="*/ 207523 w 927370"/>
              <a:gd name="connsiteY16" fmla="*/ 1608306 h 1705675"/>
              <a:gd name="connsiteX17" fmla="*/ 220494 w 927370"/>
              <a:gd name="connsiteY17" fmla="*/ 1627762 h 1705675"/>
              <a:gd name="connsiteX18" fmla="*/ 265889 w 927370"/>
              <a:gd name="connsiteY18" fmla="*/ 1647217 h 1705675"/>
              <a:gd name="connsiteX19" fmla="*/ 317770 w 927370"/>
              <a:gd name="connsiteY19" fmla="*/ 1673157 h 1705675"/>
              <a:gd name="connsiteX20" fmla="*/ 363166 w 927370"/>
              <a:gd name="connsiteY20" fmla="*/ 1621276 h 1705675"/>
              <a:gd name="connsiteX21" fmla="*/ 382621 w 927370"/>
              <a:gd name="connsiteY21" fmla="*/ 1569396 h 1705675"/>
              <a:gd name="connsiteX22" fmla="*/ 369651 w 927370"/>
              <a:gd name="connsiteY22" fmla="*/ 1433208 h 1705675"/>
              <a:gd name="connsiteX23" fmla="*/ 356681 w 927370"/>
              <a:gd name="connsiteY23" fmla="*/ 1413753 h 1705675"/>
              <a:gd name="connsiteX24" fmla="*/ 428017 w 927370"/>
              <a:gd name="connsiteY24" fmla="*/ 1400783 h 1705675"/>
              <a:gd name="connsiteX25" fmla="*/ 525294 w 927370"/>
              <a:gd name="connsiteY25" fmla="*/ 1433208 h 1705675"/>
              <a:gd name="connsiteX26" fmla="*/ 505838 w 927370"/>
              <a:gd name="connsiteY26" fmla="*/ 1446179 h 1705675"/>
              <a:gd name="connsiteX27" fmla="*/ 544749 w 927370"/>
              <a:gd name="connsiteY27" fmla="*/ 1705583 h 1705675"/>
              <a:gd name="connsiteX28" fmla="*/ 654996 w 927370"/>
              <a:gd name="connsiteY28" fmla="*/ 1692613 h 1705675"/>
              <a:gd name="connsiteX29" fmla="*/ 667966 w 927370"/>
              <a:gd name="connsiteY29" fmla="*/ 1679642 h 1705675"/>
              <a:gd name="connsiteX30" fmla="*/ 674451 w 927370"/>
              <a:gd name="connsiteY30" fmla="*/ 1660187 h 1705675"/>
              <a:gd name="connsiteX31" fmla="*/ 687421 w 927370"/>
              <a:gd name="connsiteY31" fmla="*/ 1556425 h 1705675"/>
              <a:gd name="connsiteX32" fmla="*/ 700391 w 927370"/>
              <a:gd name="connsiteY32" fmla="*/ 1511030 h 1705675"/>
              <a:gd name="connsiteX33" fmla="*/ 713362 w 927370"/>
              <a:gd name="connsiteY33" fmla="*/ 1491574 h 1705675"/>
              <a:gd name="connsiteX34" fmla="*/ 726332 w 927370"/>
              <a:gd name="connsiteY34" fmla="*/ 1465634 h 1705675"/>
              <a:gd name="connsiteX35" fmla="*/ 732817 w 927370"/>
              <a:gd name="connsiteY35" fmla="*/ 1433208 h 1705675"/>
              <a:gd name="connsiteX36" fmla="*/ 745787 w 927370"/>
              <a:gd name="connsiteY36" fmla="*/ 1400783 h 1705675"/>
              <a:gd name="connsiteX37" fmla="*/ 778213 w 927370"/>
              <a:gd name="connsiteY37" fmla="*/ 1361872 h 1705675"/>
              <a:gd name="connsiteX38" fmla="*/ 797668 w 927370"/>
              <a:gd name="connsiteY38" fmla="*/ 1348902 h 1705675"/>
              <a:gd name="connsiteX39" fmla="*/ 836579 w 927370"/>
              <a:gd name="connsiteY39" fmla="*/ 1316476 h 1705675"/>
              <a:gd name="connsiteX40" fmla="*/ 869004 w 927370"/>
              <a:gd name="connsiteY40" fmla="*/ 1258110 h 1705675"/>
              <a:gd name="connsiteX41" fmla="*/ 881974 w 927370"/>
              <a:gd name="connsiteY41" fmla="*/ 1238655 h 1705675"/>
              <a:gd name="connsiteX42" fmla="*/ 888460 w 927370"/>
              <a:gd name="connsiteY42" fmla="*/ 1219200 h 1705675"/>
              <a:gd name="connsiteX43" fmla="*/ 914400 w 927370"/>
              <a:gd name="connsiteY43" fmla="*/ 1121923 h 1705675"/>
              <a:gd name="connsiteX44" fmla="*/ 894945 w 927370"/>
              <a:gd name="connsiteY44" fmla="*/ 998706 h 1705675"/>
              <a:gd name="connsiteX45" fmla="*/ 875489 w 927370"/>
              <a:gd name="connsiteY45" fmla="*/ 972766 h 1705675"/>
              <a:gd name="connsiteX46" fmla="*/ 856034 w 927370"/>
              <a:gd name="connsiteY46" fmla="*/ 953310 h 1705675"/>
              <a:gd name="connsiteX47" fmla="*/ 843064 w 927370"/>
              <a:gd name="connsiteY47" fmla="*/ 933855 h 1705675"/>
              <a:gd name="connsiteX48" fmla="*/ 804153 w 927370"/>
              <a:gd name="connsiteY48" fmla="*/ 907915 h 1705675"/>
              <a:gd name="connsiteX49" fmla="*/ 797668 w 927370"/>
              <a:gd name="connsiteY49" fmla="*/ 823608 h 1705675"/>
              <a:gd name="connsiteX50" fmla="*/ 817123 w 927370"/>
              <a:gd name="connsiteY50" fmla="*/ 817123 h 1705675"/>
              <a:gd name="connsiteX51" fmla="*/ 849549 w 927370"/>
              <a:gd name="connsiteY51" fmla="*/ 771727 h 1705675"/>
              <a:gd name="connsiteX52" fmla="*/ 862519 w 927370"/>
              <a:gd name="connsiteY52" fmla="*/ 745787 h 1705675"/>
              <a:gd name="connsiteX53" fmla="*/ 894945 w 927370"/>
              <a:gd name="connsiteY53" fmla="*/ 706876 h 1705675"/>
              <a:gd name="connsiteX54" fmla="*/ 907915 w 927370"/>
              <a:gd name="connsiteY54" fmla="*/ 680936 h 1705675"/>
              <a:gd name="connsiteX55" fmla="*/ 914400 w 927370"/>
              <a:gd name="connsiteY55" fmla="*/ 661481 h 1705675"/>
              <a:gd name="connsiteX56" fmla="*/ 927370 w 927370"/>
              <a:gd name="connsiteY56" fmla="*/ 642025 h 1705675"/>
              <a:gd name="connsiteX57" fmla="*/ 914400 w 927370"/>
              <a:gd name="connsiteY57" fmla="*/ 603115 h 1705675"/>
              <a:gd name="connsiteX58" fmla="*/ 869004 w 927370"/>
              <a:gd name="connsiteY58" fmla="*/ 590145 h 1705675"/>
              <a:gd name="connsiteX59" fmla="*/ 862519 w 927370"/>
              <a:gd name="connsiteY59" fmla="*/ 440987 h 1705675"/>
              <a:gd name="connsiteX60" fmla="*/ 836579 w 927370"/>
              <a:gd name="connsiteY60" fmla="*/ 389106 h 1705675"/>
              <a:gd name="connsiteX61" fmla="*/ 830094 w 927370"/>
              <a:gd name="connsiteY61" fmla="*/ 363166 h 1705675"/>
              <a:gd name="connsiteX62" fmla="*/ 804153 w 927370"/>
              <a:gd name="connsiteY62" fmla="*/ 324255 h 1705675"/>
              <a:gd name="connsiteX63" fmla="*/ 797668 w 927370"/>
              <a:gd name="connsiteY63" fmla="*/ 298315 h 1705675"/>
              <a:gd name="connsiteX64" fmla="*/ 765242 w 927370"/>
              <a:gd name="connsiteY64" fmla="*/ 265889 h 1705675"/>
              <a:gd name="connsiteX65" fmla="*/ 739302 w 927370"/>
              <a:gd name="connsiteY65" fmla="*/ 259404 h 1705675"/>
              <a:gd name="connsiteX66" fmla="*/ 706877 w 927370"/>
              <a:gd name="connsiteY66" fmla="*/ 226979 h 1705675"/>
              <a:gd name="connsiteX67" fmla="*/ 687421 w 927370"/>
              <a:gd name="connsiteY67" fmla="*/ 201038 h 1705675"/>
              <a:gd name="connsiteX68" fmla="*/ 667966 w 927370"/>
              <a:gd name="connsiteY68" fmla="*/ 194553 h 1705675"/>
              <a:gd name="connsiteX69" fmla="*/ 642025 w 927370"/>
              <a:gd name="connsiteY69" fmla="*/ 181583 h 1705675"/>
              <a:gd name="connsiteX70" fmla="*/ 557719 w 927370"/>
              <a:gd name="connsiteY70" fmla="*/ 149157 h 1705675"/>
              <a:gd name="connsiteX71" fmla="*/ 259404 w 927370"/>
              <a:gd name="connsiteY71" fmla="*/ 162127 h 1705675"/>
              <a:gd name="connsiteX72" fmla="*/ 188068 w 927370"/>
              <a:gd name="connsiteY72" fmla="*/ 136187 h 1705675"/>
              <a:gd name="connsiteX73" fmla="*/ 214008 w 927370"/>
              <a:gd name="connsiteY73" fmla="*/ 71336 h 1705675"/>
              <a:gd name="connsiteX74" fmla="*/ 246434 w 927370"/>
              <a:gd name="connsiteY74" fmla="*/ 38910 h 1705675"/>
              <a:gd name="connsiteX75" fmla="*/ 239949 w 927370"/>
              <a:gd name="connsiteY75" fmla="*/ 19455 h 1705675"/>
              <a:gd name="connsiteX76" fmla="*/ 194553 w 927370"/>
              <a:gd name="connsiteY76" fmla="*/ 0 h 1705675"/>
              <a:gd name="connsiteX77" fmla="*/ 64851 w 927370"/>
              <a:gd name="connsiteY77" fmla="*/ 25940 h 17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27370" h="1705675">
                <a:moveTo>
                  <a:pt x="64851" y="25940"/>
                </a:moveTo>
                <a:cubicBezTo>
                  <a:pt x="54042" y="34587"/>
                  <a:pt x="40923" y="40955"/>
                  <a:pt x="32425" y="51881"/>
                </a:cubicBezTo>
                <a:cubicBezTo>
                  <a:pt x="25278" y="61070"/>
                  <a:pt x="22800" y="73156"/>
                  <a:pt x="19455" y="84306"/>
                </a:cubicBezTo>
                <a:cubicBezTo>
                  <a:pt x="16288" y="94864"/>
                  <a:pt x="15280" y="105954"/>
                  <a:pt x="12970" y="116732"/>
                </a:cubicBezTo>
                <a:cubicBezTo>
                  <a:pt x="8794" y="136220"/>
                  <a:pt x="4323" y="155643"/>
                  <a:pt x="0" y="175098"/>
                </a:cubicBezTo>
                <a:cubicBezTo>
                  <a:pt x="2162" y="194553"/>
                  <a:pt x="3267" y="214155"/>
                  <a:pt x="6485" y="233464"/>
                </a:cubicBezTo>
                <a:cubicBezTo>
                  <a:pt x="7609" y="240207"/>
                  <a:pt x="7632" y="248649"/>
                  <a:pt x="12970" y="252919"/>
                </a:cubicBezTo>
                <a:cubicBezTo>
                  <a:pt x="19930" y="258487"/>
                  <a:pt x="30264" y="257242"/>
                  <a:pt x="38911" y="259404"/>
                </a:cubicBezTo>
                <a:cubicBezTo>
                  <a:pt x="45396" y="268051"/>
                  <a:pt x="49161" y="279680"/>
                  <a:pt x="58366" y="285345"/>
                </a:cubicBezTo>
                <a:cubicBezTo>
                  <a:pt x="78194" y="297547"/>
                  <a:pt x="104591" y="297316"/>
                  <a:pt x="123217" y="311285"/>
                </a:cubicBezTo>
                <a:lnTo>
                  <a:pt x="149157" y="330740"/>
                </a:lnTo>
                <a:cubicBezTo>
                  <a:pt x="162065" y="382368"/>
                  <a:pt x="169380" y="386036"/>
                  <a:pt x="155642" y="440987"/>
                </a:cubicBezTo>
                <a:cubicBezTo>
                  <a:pt x="153752" y="448548"/>
                  <a:pt x="146995" y="453957"/>
                  <a:pt x="142672" y="460442"/>
                </a:cubicBezTo>
                <a:cubicBezTo>
                  <a:pt x="84064" y="753489"/>
                  <a:pt x="125022" y="536785"/>
                  <a:pt x="149157" y="1297021"/>
                </a:cubicBezTo>
                <a:cubicBezTo>
                  <a:pt x="149351" y="1303132"/>
                  <a:pt x="158308" y="1305217"/>
                  <a:pt x="162128" y="1309991"/>
                </a:cubicBezTo>
                <a:cubicBezTo>
                  <a:pt x="176494" y="1327949"/>
                  <a:pt x="174734" y="1328355"/>
                  <a:pt x="181583" y="1348902"/>
                </a:cubicBezTo>
                <a:cubicBezTo>
                  <a:pt x="189286" y="1626222"/>
                  <a:pt x="141230" y="1515496"/>
                  <a:pt x="207523" y="1608306"/>
                </a:cubicBezTo>
                <a:cubicBezTo>
                  <a:pt x="212053" y="1614649"/>
                  <a:pt x="214506" y="1622772"/>
                  <a:pt x="220494" y="1627762"/>
                </a:cubicBezTo>
                <a:cubicBezTo>
                  <a:pt x="231179" y="1636666"/>
                  <a:pt x="252373" y="1642712"/>
                  <a:pt x="265889" y="1647217"/>
                </a:cubicBezTo>
                <a:cubicBezTo>
                  <a:pt x="303149" y="1684476"/>
                  <a:pt x="283814" y="1684476"/>
                  <a:pt x="317770" y="1673157"/>
                </a:cubicBezTo>
                <a:cubicBezTo>
                  <a:pt x="345725" y="1589292"/>
                  <a:pt x="308421" y="1668200"/>
                  <a:pt x="363166" y="1621276"/>
                </a:cubicBezTo>
                <a:cubicBezTo>
                  <a:pt x="373956" y="1612027"/>
                  <a:pt x="379476" y="1581976"/>
                  <a:pt x="382621" y="1569396"/>
                </a:cubicBezTo>
                <a:cubicBezTo>
                  <a:pt x="378298" y="1524000"/>
                  <a:pt x="377148" y="1478189"/>
                  <a:pt x="369651" y="1433208"/>
                </a:cubicBezTo>
                <a:cubicBezTo>
                  <a:pt x="368370" y="1425520"/>
                  <a:pt x="349868" y="1417538"/>
                  <a:pt x="356681" y="1413753"/>
                </a:cubicBezTo>
                <a:cubicBezTo>
                  <a:pt x="377808" y="1402016"/>
                  <a:pt x="404238" y="1405106"/>
                  <a:pt x="428017" y="1400783"/>
                </a:cubicBezTo>
                <a:cubicBezTo>
                  <a:pt x="534386" y="1406381"/>
                  <a:pt x="588956" y="1378640"/>
                  <a:pt x="525294" y="1433208"/>
                </a:cubicBezTo>
                <a:cubicBezTo>
                  <a:pt x="519376" y="1438281"/>
                  <a:pt x="512323" y="1441855"/>
                  <a:pt x="505838" y="1446179"/>
                </a:cubicBezTo>
                <a:cubicBezTo>
                  <a:pt x="507069" y="1494180"/>
                  <a:pt x="430350" y="1710783"/>
                  <a:pt x="544749" y="1705583"/>
                </a:cubicBezTo>
                <a:cubicBezTo>
                  <a:pt x="581713" y="1703903"/>
                  <a:pt x="618247" y="1696936"/>
                  <a:pt x="654996" y="1692613"/>
                </a:cubicBezTo>
                <a:cubicBezTo>
                  <a:pt x="659319" y="1688289"/>
                  <a:pt x="664820" y="1684885"/>
                  <a:pt x="667966" y="1679642"/>
                </a:cubicBezTo>
                <a:cubicBezTo>
                  <a:pt x="671483" y="1673780"/>
                  <a:pt x="673385" y="1666939"/>
                  <a:pt x="674451" y="1660187"/>
                </a:cubicBezTo>
                <a:cubicBezTo>
                  <a:pt x="679887" y="1625757"/>
                  <a:pt x="681449" y="1590766"/>
                  <a:pt x="687421" y="1556425"/>
                </a:cubicBezTo>
                <a:cubicBezTo>
                  <a:pt x="690117" y="1540921"/>
                  <a:pt x="694546" y="1525642"/>
                  <a:pt x="700391" y="1511030"/>
                </a:cubicBezTo>
                <a:cubicBezTo>
                  <a:pt x="703286" y="1503793"/>
                  <a:pt x="709495" y="1498341"/>
                  <a:pt x="713362" y="1491574"/>
                </a:cubicBezTo>
                <a:cubicBezTo>
                  <a:pt x="718158" y="1483180"/>
                  <a:pt x="722009" y="1474281"/>
                  <a:pt x="726332" y="1465634"/>
                </a:cubicBezTo>
                <a:cubicBezTo>
                  <a:pt x="728494" y="1454825"/>
                  <a:pt x="729650" y="1443766"/>
                  <a:pt x="732817" y="1433208"/>
                </a:cubicBezTo>
                <a:cubicBezTo>
                  <a:pt x="736162" y="1422058"/>
                  <a:pt x="740581" y="1411195"/>
                  <a:pt x="745787" y="1400783"/>
                </a:cubicBezTo>
                <a:cubicBezTo>
                  <a:pt x="753076" y="1386205"/>
                  <a:pt x="765916" y="1372119"/>
                  <a:pt x="778213" y="1361872"/>
                </a:cubicBezTo>
                <a:cubicBezTo>
                  <a:pt x="784201" y="1356882"/>
                  <a:pt x="791326" y="1353432"/>
                  <a:pt x="797668" y="1348902"/>
                </a:cubicBezTo>
                <a:cubicBezTo>
                  <a:pt x="811229" y="1339215"/>
                  <a:pt x="825736" y="1329488"/>
                  <a:pt x="836579" y="1316476"/>
                </a:cubicBezTo>
                <a:cubicBezTo>
                  <a:pt x="868468" y="1278210"/>
                  <a:pt x="846151" y="1303817"/>
                  <a:pt x="869004" y="1258110"/>
                </a:cubicBezTo>
                <a:cubicBezTo>
                  <a:pt x="872490" y="1251139"/>
                  <a:pt x="878488" y="1245626"/>
                  <a:pt x="881974" y="1238655"/>
                </a:cubicBezTo>
                <a:cubicBezTo>
                  <a:pt x="885031" y="1232541"/>
                  <a:pt x="886060" y="1225601"/>
                  <a:pt x="888460" y="1219200"/>
                </a:cubicBezTo>
                <a:cubicBezTo>
                  <a:pt x="911127" y="1158757"/>
                  <a:pt x="896288" y="1212483"/>
                  <a:pt x="914400" y="1121923"/>
                </a:cubicBezTo>
                <a:cubicBezTo>
                  <a:pt x="910032" y="1056406"/>
                  <a:pt x="921627" y="1041396"/>
                  <a:pt x="894945" y="998706"/>
                </a:cubicBezTo>
                <a:cubicBezTo>
                  <a:pt x="889216" y="989540"/>
                  <a:pt x="882523" y="980972"/>
                  <a:pt x="875489" y="972766"/>
                </a:cubicBezTo>
                <a:cubicBezTo>
                  <a:pt x="869520" y="965803"/>
                  <a:pt x="861905" y="960356"/>
                  <a:pt x="856034" y="953310"/>
                </a:cubicBezTo>
                <a:cubicBezTo>
                  <a:pt x="851044" y="947322"/>
                  <a:pt x="848930" y="938987"/>
                  <a:pt x="843064" y="933855"/>
                </a:cubicBezTo>
                <a:cubicBezTo>
                  <a:pt x="831333" y="923590"/>
                  <a:pt x="804153" y="907915"/>
                  <a:pt x="804153" y="907915"/>
                </a:cubicBezTo>
                <a:cubicBezTo>
                  <a:pt x="783576" y="877048"/>
                  <a:pt x="778022" y="877635"/>
                  <a:pt x="797668" y="823608"/>
                </a:cubicBezTo>
                <a:cubicBezTo>
                  <a:pt x="800004" y="817184"/>
                  <a:pt x="810638" y="819285"/>
                  <a:pt x="817123" y="817123"/>
                </a:cubicBezTo>
                <a:cubicBezTo>
                  <a:pt x="852676" y="746023"/>
                  <a:pt x="805727" y="833080"/>
                  <a:pt x="849549" y="771727"/>
                </a:cubicBezTo>
                <a:cubicBezTo>
                  <a:pt x="855168" y="763860"/>
                  <a:pt x="856900" y="753654"/>
                  <a:pt x="862519" y="745787"/>
                </a:cubicBezTo>
                <a:cubicBezTo>
                  <a:pt x="900842" y="692135"/>
                  <a:pt x="865535" y="758343"/>
                  <a:pt x="894945" y="706876"/>
                </a:cubicBezTo>
                <a:cubicBezTo>
                  <a:pt x="899741" y="698482"/>
                  <a:pt x="904107" y="689822"/>
                  <a:pt x="907915" y="680936"/>
                </a:cubicBezTo>
                <a:cubicBezTo>
                  <a:pt x="910608" y="674653"/>
                  <a:pt x="911343" y="667595"/>
                  <a:pt x="914400" y="661481"/>
                </a:cubicBezTo>
                <a:cubicBezTo>
                  <a:pt x="917886" y="654510"/>
                  <a:pt x="923047" y="648510"/>
                  <a:pt x="927370" y="642025"/>
                </a:cubicBezTo>
                <a:cubicBezTo>
                  <a:pt x="923047" y="629055"/>
                  <a:pt x="924618" y="612198"/>
                  <a:pt x="914400" y="603115"/>
                </a:cubicBezTo>
                <a:cubicBezTo>
                  <a:pt x="902638" y="592660"/>
                  <a:pt x="873800" y="605134"/>
                  <a:pt x="869004" y="590145"/>
                </a:cubicBezTo>
                <a:cubicBezTo>
                  <a:pt x="853836" y="542746"/>
                  <a:pt x="867821" y="490470"/>
                  <a:pt x="862519" y="440987"/>
                </a:cubicBezTo>
                <a:cubicBezTo>
                  <a:pt x="860494" y="422086"/>
                  <a:pt x="846740" y="404348"/>
                  <a:pt x="836579" y="389106"/>
                </a:cubicBezTo>
                <a:cubicBezTo>
                  <a:pt x="834417" y="380459"/>
                  <a:pt x="834080" y="371138"/>
                  <a:pt x="830094" y="363166"/>
                </a:cubicBezTo>
                <a:cubicBezTo>
                  <a:pt x="823123" y="349223"/>
                  <a:pt x="804153" y="324255"/>
                  <a:pt x="804153" y="324255"/>
                </a:cubicBezTo>
                <a:cubicBezTo>
                  <a:pt x="801991" y="315608"/>
                  <a:pt x="801179" y="306507"/>
                  <a:pt x="797668" y="298315"/>
                </a:cubicBezTo>
                <a:cubicBezTo>
                  <a:pt x="791182" y="283181"/>
                  <a:pt x="780376" y="272375"/>
                  <a:pt x="765242" y="265889"/>
                </a:cubicBezTo>
                <a:cubicBezTo>
                  <a:pt x="757050" y="262378"/>
                  <a:pt x="747949" y="261566"/>
                  <a:pt x="739302" y="259404"/>
                </a:cubicBezTo>
                <a:cubicBezTo>
                  <a:pt x="725768" y="205268"/>
                  <a:pt x="746351" y="255175"/>
                  <a:pt x="706877" y="226979"/>
                </a:cubicBezTo>
                <a:cubicBezTo>
                  <a:pt x="698082" y="220696"/>
                  <a:pt x="695725" y="207958"/>
                  <a:pt x="687421" y="201038"/>
                </a:cubicBezTo>
                <a:cubicBezTo>
                  <a:pt x="682170" y="196662"/>
                  <a:pt x="674249" y="197246"/>
                  <a:pt x="667966" y="194553"/>
                </a:cubicBezTo>
                <a:cubicBezTo>
                  <a:pt x="659080" y="190745"/>
                  <a:pt x="650315" y="186557"/>
                  <a:pt x="642025" y="181583"/>
                </a:cubicBezTo>
                <a:cubicBezTo>
                  <a:pt x="582866" y="146087"/>
                  <a:pt x="625932" y="158901"/>
                  <a:pt x="557719" y="149157"/>
                </a:cubicBezTo>
                <a:cubicBezTo>
                  <a:pt x="458281" y="153480"/>
                  <a:pt x="358920" y="160350"/>
                  <a:pt x="259404" y="162127"/>
                </a:cubicBezTo>
                <a:cubicBezTo>
                  <a:pt x="190549" y="163357"/>
                  <a:pt x="200543" y="173611"/>
                  <a:pt x="188068" y="136187"/>
                </a:cubicBezTo>
                <a:cubicBezTo>
                  <a:pt x="192850" y="121842"/>
                  <a:pt x="202875" y="85650"/>
                  <a:pt x="214008" y="71336"/>
                </a:cubicBezTo>
                <a:cubicBezTo>
                  <a:pt x="223393" y="59270"/>
                  <a:pt x="246434" y="38910"/>
                  <a:pt x="246434" y="38910"/>
                </a:cubicBezTo>
                <a:cubicBezTo>
                  <a:pt x="244272" y="32425"/>
                  <a:pt x="244219" y="24793"/>
                  <a:pt x="239949" y="19455"/>
                </a:cubicBezTo>
                <a:cubicBezTo>
                  <a:pt x="228753" y="5459"/>
                  <a:pt x="210130" y="3894"/>
                  <a:pt x="194553" y="0"/>
                </a:cubicBezTo>
                <a:lnTo>
                  <a:pt x="64851" y="259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B2FF1-0E5A-40F1-9553-2E7B703914B6}"/>
              </a:ext>
            </a:extLst>
          </p:cNvPr>
          <p:cNvSpPr txBox="1"/>
          <p:nvPr/>
        </p:nvSpPr>
        <p:spPr>
          <a:xfrm>
            <a:off x="9869474" y="3190740"/>
            <a:ext cx="513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3912326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4181-4A98-4C4E-A354-1A5BA104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Output Does it Generate?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CF14-46E2-4942-9E1C-27C6AA33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pic>
        <p:nvPicPr>
          <p:cNvPr id="2050" name="Picture 2" descr="Image result for cnn image segmentation">
            <a:extLst>
              <a:ext uri="{FF2B5EF4-FFF2-40B4-BE49-F238E27FC236}">
                <a16:creationId xmlns:a16="http://schemas.microsoft.com/office/drawing/2014/main" id="{5A4200A5-9DFA-408D-AD8A-AF000342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04" y="2651364"/>
            <a:ext cx="6538999" cy="366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46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Use CNNs?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Images on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value </a:t>
            </a:r>
            <a:br>
              <a:rPr lang="en-US" dirty="0"/>
            </a:br>
            <a:r>
              <a:rPr lang="en-US" dirty="0"/>
              <a:t>between 0-255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FDCEA-419A-45CB-B624-B869E26A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188" y="1868129"/>
            <a:ext cx="6904721" cy="48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4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Images on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EDAB-3D29-4EA7-9439-A687D6D4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Let's think of a 1M (megapixel) image</a:t>
            </a:r>
          </a:p>
          <a:p>
            <a:r>
              <a:rPr lang="en-US" dirty="0"/>
              <a:t>1 megapixel = 1,000,000 pixels (1,000 x 1,000)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912B-DFFF-4CE6-B188-A5231BD6C52E}"/>
              </a:ext>
            </a:extLst>
          </p:cNvPr>
          <p:cNvSpPr txBox="1"/>
          <p:nvPr/>
        </p:nvSpPr>
        <p:spPr>
          <a:xfrm>
            <a:off x="1465263" y="445114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8FA0D-39CF-4FF5-8A68-1446872B8841}"/>
              </a:ext>
            </a:extLst>
          </p:cNvPr>
          <p:cNvSpPr txBox="1"/>
          <p:nvPr/>
        </p:nvSpPr>
        <p:spPr>
          <a:xfrm>
            <a:off x="3350720" y="5911790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pic>
        <p:nvPicPr>
          <p:cNvPr id="11" name="Picture 10" descr="A red apple&#10;&#10;Description automatically generated">
            <a:extLst>
              <a:ext uri="{FF2B5EF4-FFF2-40B4-BE49-F238E27FC236}">
                <a16:creationId xmlns:a16="http://schemas.microsoft.com/office/drawing/2014/main" id="{783B80E6-A7B6-410E-9E8B-76332887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34673" y="3427172"/>
            <a:ext cx="2634116" cy="2417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red apple&#10;&#10;Description automatically generated">
            <a:extLst>
              <a:ext uri="{FF2B5EF4-FFF2-40B4-BE49-F238E27FC236}">
                <a16:creationId xmlns:a16="http://schemas.microsoft.com/office/drawing/2014/main" id="{49E4303A-75B9-45E8-86D8-81ED3D51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5707" y="3801656"/>
            <a:ext cx="1681620" cy="1543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2B2B9-1ECC-4531-BE8A-B2BC51CEDF30}"/>
              </a:ext>
            </a:extLst>
          </p:cNvPr>
          <p:cNvSpPr txBox="1"/>
          <p:nvPr/>
        </p:nvSpPr>
        <p:spPr>
          <a:xfrm>
            <a:off x="8961866" y="544669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BD354-C44B-4DA9-9281-857BA47C5878}"/>
              </a:ext>
            </a:extLst>
          </p:cNvPr>
          <p:cNvSpPr txBox="1"/>
          <p:nvPr/>
        </p:nvSpPr>
        <p:spPr>
          <a:xfrm>
            <a:off x="7661969" y="4425067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B93350-746D-4B7B-8153-BACBD2DF41F1}"/>
              </a:ext>
            </a:extLst>
          </p:cNvPr>
          <p:cNvSpPr/>
          <p:nvPr/>
        </p:nvSpPr>
        <p:spPr>
          <a:xfrm>
            <a:off x="5700409" y="4202349"/>
            <a:ext cx="1433208" cy="8365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352D1-899F-4A3E-9363-79903E29D76E}"/>
              </a:ext>
            </a:extLst>
          </p:cNvPr>
          <p:cNvSpPr txBox="1"/>
          <p:nvPr/>
        </p:nvSpPr>
        <p:spPr>
          <a:xfrm>
            <a:off x="8488453" y="596825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10,000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737C0-74B5-41D1-BDAD-957C8C2FBA6D}"/>
              </a:ext>
            </a:extLst>
          </p:cNvPr>
          <p:cNvSpPr txBox="1"/>
          <p:nvPr/>
        </p:nvSpPr>
        <p:spPr>
          <a:xfrm>
            <a:off x="8676520" y="636836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10K image</a:t>
            </a:r>
          </a:p>
        </p:txBody>
      </p:sp>
    </p:spTree>
    <p:extLst>
      <p:ext uri="{BB962C8B-B14F-4D97-AF65-F5344CB8AC3E}">
        <p14:creationId xmlns:p14="http://schemas.microsoft.com/office/powerpoint/2010/main" val="253281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Images on Computers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0F91D0-C0B9-400C-A7AC-CF61E9787B0B}"/>
              </a:ext>
            </a:extLst>
          </p:cNvPr>
          <p:cNvSpPr/>
          <p:nvPr/>
        </p:nvSpPr>
        <p:spPr>
          <a:xfrm>
            <a:off x="3755922" y="262521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B1B7F-8D8E-4506-99D8-E24028E5366A}"/>
              </a:ext>
            </a:extLst>
          </p:cNvPr>
          <p:cNvSpPr/>
          <p:nvPr/>
        </p:nvSpPr>
        <p:spPr>
          <a:xfrm>
            <a:off x="3755922" y="350765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0D7DD5-6CFA-4914-BC57-4761A79F070D}"/>
              </a:ext>
            </a:extLst>
          </p:cNvPr>
          <p:cNvSpPr/>
          <p:nvPr/>
        </p:nvSpPr>
        <p:spPr>
          <a:xfrm>
            <a:off x="3755921" y="4480975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EFAC1-C532-4450-A5E5-B7E9CCCBCEBD}"/>
              </a:ext>
            </a:extLst>
          </p:cNvPr>
          <p:cNvSpPr/>
          <p:nvPr/>
        </p:nvSpPr>
        <p:spPr>
          <a:xfrm>
            <a:off x="5675667" y="233729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7FA6E6-97AD-4D76-B1AF-DFFD2AF1B102}"/>
              </a:ext>
            </a:extLst>
          </p:cNvPr>
          <p:cNvSpPr/>
          <p:nvPr/>
        </p:nvSpPr>
        <p:spPr>
          <a:xfrm>
            <a:off x="5675666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5B9BA-CFDD-4C67-B15C-DE22A9012961}"/>
              </a:ext>
            </a:extLst>
          </p:cNvPr>
          <p:cNvSpPr/>
          <p:nvPr/>
        </p:nvSpPr>
        <p:spPr>
          <a:xfrm>
            <a:off x="9671864" y="379406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D81CD-EB95-4F71-AD43-E0840D54ED25}"/>
              </a:ext>
            </a:extLst>
          </p:cNvPr>
          <p:cNvSpPr/>
          <p:nvPr/>
        </p:nvSpPr>
        <p:spPr>
          <a:xfrm>
            <a:off x="5201265" y="1976284"/>
            <a:ext cx="3608438" cy="388374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DAD02C-F6AB-4A5D-B98B-80FF07D208AE}"/>
              </a:ext>
            </a:extLst>
          </p:cNvPr>
          <p:cNvCxnSpPr/>
          <p:nvPr/>
        </p:nvCxnSpPr>
        <p:spPr>
          <a:xfrm flipV="1">
            <a:off x="4365523" y="2625213"/>
            <a:ext cx="11307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1E717-9B0C-4762-8D1A-0428711C6865}"/>
              </a:ext>
            </a:extLst>
          </p:cNvPr>
          <p:cNvCxnSpPr>
            <a:cxnSpLocks/>
          </p:cNvCxnSpPr>
          <p:nvPr/>
        </p:nvCxnSpPr>
        <p:spPr>
          <a:xfrm flipV="1">
            <a:off x="4343395" y="2809879"/>
            <a:ext cx="1152837" cy="83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1F05E-D951-4498-978C-0F4A0B345880}"/>
              </a:ext>
            </a:extLst>
          </p:cNvPr>
          <p:cNvCxnSpPr>
            <a:cxnSpLocks/>
          </p:cNvCxnSpPr>
          <p:nvPr/>
        </p:nvCxnSpPr>
        <p:spPr>
          <a:xfrm flipV="1">
            <a:off x="4343395" y="2910348"/>
            <a:ext cx="1332271" cy="175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E639B-CD5A-46D6-B9DE-F8B0969744C2}"/>
              </a:ext>
            </a:extLst>
          </p:cNvPr>
          <p:cNvCxnSpPr>
            <a:cxnSpLocks/>
          </p:cNvCxnSpPr>
          <p:nvPr/>
        </p:nvCxnSpPr>
        <p:spPr>
          <a:xfrm>
            <a:off x="4338480" y="2952447"/>
            <a:ext cx="1364230" cy="19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F57C6-BDCB-4833-9CC8-26D73FB87733}"/>
              </a:ext>
            </a:extLst>
          </p:cNvPr>
          <p:cNvCxnSpPr>
            <a:cxnSpLocks/>
          </p:cNvCxnSpPr>
          <p:nvPr/>
        </p:nvCxnSpPr>
        <p:spPr>
          <a:xfrm>
            <a:off x="4324958" y="3726737"/>
            <a:ext cx="1249932" cy="125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54E52-1867-4876-A42A-DFA97004FAC6}"/>
              </a:ext>
            </a:extLst>
          </p:cNvPr>
          <p:cNvCxnSpPr>
            <a:cxnSpLocks/>
          </p:cNvCxnSpPr>
          <p:nvPr/>
        </p:nvCxnSpPr>
        <p:spPr>
          <a:xfrm>
            <a:off x="4324958" y="4713985"/>
            <a:ext cx="1171274" cy="50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F1CD92-D150-4DA5-8841-480E631A05FC}"/>
              </a:ext>
            </a:extLst>
          </p:cNvPr>
          <p:cNvCxnSpPr>
            <a:cxnSpLocks/>
          </p:cNvCxnSpPr>
          <p:nvPr/>
        </p:nvCxnSpPr>
        <p:spPr>
          <a:xfrm>
            <a:off x="8351881" y="3028335"/>
            <a:ext cx="1282487" cy="69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B69BC5-A57E-485C-8CA7-ACF429EA3576}"/>
              </a:ext>
            </a:extLst>
          </p:cNvPr>
          <p:cNvCxnSpPr>
            <a:cxnSpLocks/>
          </p:cNvCxnSpPr>
          <p:nvPr/>
        </p:nvCxnSpPr>
        <p:spPr>
          <a:xfrm flipV="1">
            <a:off x="8351881" y="4197185"/>
            <a:ext cx="1266532" cy="55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8426AB-39B8-463B-BDD4-5510366A828F}"/>
              </a:ext>
            </a:extLst>
          </p:cNvPr>
          <p:cNvSpPr txBox="1"/>
          <p:nvPr/>
        </p:nvSpPr>
        <p:spPr>
          <a:xfrm>
            <a:off x="3188715" y="5690406"/>
            <a:ext cx="174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Input layer = 10,000 nodes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5E93-1FD6-4058-B330-74C996629BF3}"/>
              </a:ext>
            </a:extLst>
          </p:cNvPr>
          <p:cNvSpPr txBox="1"/>
          <p:nvPr/>
        </p:nvSpPr>
        <p:spPr>
          <a:xfrm>
            <a:off x="5377014" y="6123543"/>
            <a:ext cx="162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Layer 1 = </a:t>
            </a:r>
          </a:p>
          <a:p>
            <a:r>
              <a:rPr lang="en-US" sz="2000" i="1" dirty="0"/>
              <a:t>1,000 nodes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0E1EAB-E7A3-4879-BF59-E52B0FE6A298}"/>
              </a:ext>
            </a:extLst>
          </p:cNvPr>
          <p:cNvSpPr/>
          <p:nvPr/>
        </p:nvSpPr>
        <p:spPr>
          <a:xfrm>
            <a:off x="6766433" y="234788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0BC97-C4D6-4FB5-B36A-94C12CFFE972}"/>
              </a:ext>
            </a:extLst>
          </p:cNvPr>
          <p:cNvSpPr/>
          <p:nvPr/>
        </p:nvSpPr>
        <p:spPr>
          <a:xfrm>
            <a:off x="6766433" y="3726737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6989E3-CFC6-463C-853F-06FD703BF010}"/>
              </a:ext>
            </a:extLst>
          </p:cNvPr>
          <p:cNvSpPr/>
          <p:nvPr/>
        </p:nvSpPr>
        <p:spPr>
          <a:xfrm>
            <a:off x="6766433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E8391D-0A11-4472-A77C-A4CE5B693997}"/>
              </a:ext>
            </a:extLst>
          </p:cNvPr>
          <p:cNvSpPr/>
          <p:nvPr/>
        </p:nvSpPr>
        <p:spPr>
          <a:xfrm>
            <a:off x="7784685" y="2799214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41AF22-37CA-463A-A004-0510BD816DA6}"/>
              </a:ext>
            </a:extLst>
          </p:cNvPr>
          <p:cNvSpPr/>
          <p:nvPr/>
        </p:nvSpPr>
        <p:spPr>
          <a:xfrm>
            <a:off x="7778550" y="4545859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F53D4A-44E7-4593-8221-6188BEDBF25F}"/>
              </a:ext>
            </a:extLst>
          </p:cNvPr>
          <p:cNvCxnSpPr>
            <a:cxnSpLocks/>
          </p:cNvCxnSpPr>
          <p:nvPr/>
        </p:nvCxnSpPr>
        <p:spPr>
          <a:xfrm>
            <a:off x="6223819" y="2513618"/>
            <a:ext cx="462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6F031B-4C58-4DAE-BA19-A098D637A170}"/>
              </a:ext>
            </a:extLst>
          </p:cNvPr>
          <p:cNvCxnSpPr/>
          <p:nvPr/>
        </p:nvCxnSpPr>
        <p:spPr>
          <a:xfrm>
            <a:off x="6184490" y="2625213"/>
            <a:ext cx="581943" cy="102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01904A-BB6F-4B33-BA29-695DF462EF11}"/>
              </a:ext>
            </a:extLst>
          </p:cNvPr>
          <p:cNvCxnSpPr/>
          <p:nvPr/>
        </p:nvCxnSpPr>
        <p:spPr>
          <a:xfrm>
            <a:off x="6046839" y="2771189"/>
            <a:ext cx="811152" cy="21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397C22-38C2-4056-AF5B-46AE4C96700A}"/>
              </a:ext>
            </a:extLst>
          </p:cNvPr>
          <p:cNvCxnSpPr/>
          <p:nvPr/>
        </p:nvCxnSpPr>
        <p:spPr>
          <a:xfrm flipV="1">
            <a:off x="5941768" y="2790951"/>
            <a:ext cx="779194" cy="206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7E725-472B-4306-84F7-C1DA0B7688EC}"/>
              </a:ext>
            </a:extLst>
          </p:cNvPr>
          <p:cNvCxnSpPr/>
          <p:nvPr/>
        </p:nvCxnSpPr>
        <p:spPr>
          <a:xfrm flipV="1">
            <a:off x="6066500" y="4129859"/>
            <a:ext cx="629270" cy="81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4217EC-ED19-4878-9FC7-E83F5D2084FD}"/>
              </a:ext>
            </a:extLst>
          </p:cNvPr>
          <p:cNvCxnSpPr/>
          <p:nvPr/>
        </p:nvCxnSpPr>
        <p:spPr>
          <a:xfrm>
            <a:off x="6184490" y="5144965"/>
            <a:ext cx="438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100F24-E3D6-4FD0-952B-724042D42999}"/>
              </a:ext>
            </a:extLst>
          </p:cNvPr>
          <p:cNvCxnSpPr>
            <a:cxnSpLocks/>
          </p:cNvCxnSpPr>
          <p:nvPr/>
        </p:nvCxnSpPr>
        <p:spPr>
          <a:xfrm>
            <a:off x="7271569" y="2625213"/>
            <a:ext cx="506981" cy="28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847F4F-337B-4C60-AE92-E610477D7133}"/>
              </a:ext>
            </a:extLst>
          </p:cNvPr>
          <p:cNvCxnSpPr>
            <a:cxnSpLocks/>
          </p:cNvCxnSpPr>
          <p:nvPr/>
        </p:nvCxnSpPr>
        <p:spPr>
          <a:xfrm flipV="1">
            <a:off x="7169556" y="3227943"/>
            <a:ext cx="608994" cy="5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69BD0-15CF-400F-85B2-8F1F497B2E0D}"/>
              </a:ext>
            </a:extLst>
          </p:cNvPr>
          <p:cNvCxnSpPr>
            <a:cxnSpLocks/>
          </p:cNvCxnSpPr>
          <p:nvPr/>
        </p:nvCxnSpPr>
        <p:spPr>
          <a:xfrm>
            <a:off x="7169556" y="4129859"/>
            <a:ext cx="593626" cy="409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F31A41-45B8-4CC1-8CE7-CA6A02E82B03}"/>
              </a:ext>
            </a:extLst>
          </p:cNvPr>
          <p:cNvCxnSpPr>
            <a:cxnSpLocks/>
          </p:cNvCxnSpPr>
          <p:nvPr/>
        </p:nvCxnSpPr>
        <p:spPr>
          <a:xfrm flipV="1">
            <a:off x="7226710" y="4884097"/>
            <a:ext cx="477162" cy="29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63E5471-B775-4E29-99D2-2383F8437B98}"/>
              </a:ext>
            </a:extLst>
          </p:cNvPr>
          <p:cNvSpPr/>
          <p:nvPr/>
        </p:nvSpPr>
        <p:spPr>
          <a:xfrm>
            <a:off x="5538645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C7588-FFCC-472E-90BE-1FDDC745F200}"/>
              </a:ext>
            </a:extLst>
          </p:cNvPr>
          <p:cNvSpPr/>
          <p:nvPr/>
        </p:nvSpPr>
        <p:spPr>
          <a:xfrm>
            <a:off x="6609126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8EDFEB-FC28-41BE-A8C7-38768C16CACC}"/>
              </a:ext>
            </a:extLst>
          </p:cNvPr>
          <p:cNvSpPr/>
          <p:nvPr/>
        </p:nvSpPr>
        <p:spPr>
          <a:xfrm>
            <a:off x="7601607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CF61B3B-F986-4270-AF3C-99DD7394D721}"/>
              </a:ext>
            </a:extLst>
          </p:cNvPr>
          <p:cNvSpPr/>
          <p:nvPr/>
        </p:nvSpPr>
        <p:spPr>
          <a:xfrm>
            <a:off x="3283972" y="3507658"/>
            <a:ext cx="314640" cy="40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DCDBB8-92C5-42FE-AD80-563E2ECFBA98}"/>
              </a:ext>
            </a:extLst>
          </p:cNvPr>
          <p:cNvSpPr txBox="1"/>
          <p:nvPr/>
        </p:nvSpPr>
        <p:spPr>
          <a:xfrm>
            <a:off x="5731283" y="2952447"/>
            <a:ext cx="237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9E3D0A4-581A-4A78-8444-7E3168C370CA}"/>
              </a:ext>
            </a:extLst>
          </p:cNvPr>
          <p:cNvSpPr/>
          <p:nvPr/>
        </p:nvSpPr>
        <p:spPr>
          <a:xfrm rot="20358934">
            <a:off x="4745698" y="2791582"/>
            <a:ext cx="4987191" cy="180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530D95-A350-4CD1-86A6-8C8354BB84BF}"/>
              </a:ext>
            </a:extLst>
          </p:cNvPr>
          <p:cNvSpPr txBox="1"/>
          <p:nvPr/>
        </p:nvSpPr>
        <p:spPr>
          <a:xfrm>
            <a:off x="9634368" y="1722346"/>
            <a:ext cx="238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 million connections in the first layer alone!</a:t>
            </a:r>
          </a:p>
        </p:txBody>
      </p:sp>
      <p:pic>
        <p:nvPicPr>
          <p:cNvPr id="55" name="Picture 54" descr="A red apple&#10;&#10;Description automatically generated">
            <a:extLst>
              <a:ext uri="{FF2B5EF4-FFF2-40B4-BE49-F238E27FC236}">
                <a16:creationId xmlns:a16="http://schemas.microsoft.com/office/drawing/2014/main" id="{B39B0BDD-9259-4FFB-B7C6-CB043003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3234" y="2464925"/>
            <a:ext cx="2958223" cy="2714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1DF46B3-6AC4-43CD-8A7F-6EC68753FA89}"/>
              </a:ext>
            </a:extLst>
          </p:cNvPr>
          <p:cNvSpPr txBox="1"/>
          <p:nvPr/>
        </p:nvSpPr>
        <p:spPr>
          <a:xfrm>
            <a:off x="1390371" y="517962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786DC7-C0A4-4AB5-96BB-079AB88B39B3}"/>
              </a:ext>
            </a:extLst>
          </p:cNvPr>
          <p:cNvSpPr txBox="1"/>
          <p:nvPr/>
        </p:nvSpPr>
        <p:spPr>
          <a:xfrm>
            <a:off x="-21507" y="362629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733DCD-51A8-4D36-B28F-6222871A81CD}"/>
              </a:ext>
            </a:extLst>
          </p:cNvPr>
          <p:cNvSpPr txBox="1"/>
          <p:nvPr/>
        </p:nvSpPr>
        <p:spPr>
          <a:xfrm>
            <a:off x="9536413" y="1188588"/>
            <a:ext cx="236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Problem???</a:t>
            </a:r>
          </a:p>
        </p:txBody>
      </p:sp>
    </p:spTree>
    <p:extLst>
      <p:ext uri="{BB962C8B-B14F-4D97-AF65-F5344CB8AC3E}">
        <p14:creationId xmlns:p14="http://schemas.microsoft.com/office/powerpoint/2010/main" val="8921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F863-8F49-4A4B-8C9C-AD7F100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A088-25C5-40C4-93BB-44D93E7A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(convolution): </a:t>
            </a:r>
            <a:r>
              <a:rPr lang="en-US" dirty="0"/>
              <a:t>Extract features from an image:</a:t>
            </a:r>
          </a:p>
          <a:p>
            <a:pPr lvl="1"/>
            <a:r>
              <a:rPr lang="en-US" dirty="0"/>
              <a:t>Horizontal lines,</a:t>
            </a:r>
          </a:p>
          <a:p>
            <a:pPr lvl="1"/>
            <a:r>
              <a:rPr lang="en-US" dirty="0"/>
              <a:t>Vertical lines,</a:t>
            </a:r>
          </a:p>
          <a:p>
            <a:pPr lvl="1"/>
            <a:r>
              <a:rPr lang="en-US" dirty="0"/>
              <a:t>Curvature,</a:t>
            </a:r>
          </a:p>
          <a:p>
            <a:pPr lvl="1"/>
            <a:r>
              <a:rPr lang="en-US" dirty="0"/>
              <a:t>Colors,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b="1" dirty="0"/>
              <a:t>STEP 2 (pooling):</a:t>
            </a:r>
            <a:r>
              <a:rPr lang="en-US" dirty="0"/>
              <a:t> Reduce the variables (without losing information)</a:t>
            </a:r>
          </a:p>
          <a:p>
            <a:endParaRPr lang="en-US" b="1" dirty="0"/>
          </a:p>
          <a:p>
            <a:r>
              <a:rPr lang="en-US" b="1" dirty="0"/>
              <a:t>GET HELP FROM HUMAN VISUAL CORTEX</a:t>
            </a:r>
          </a:p>
        </p:txBody>
      </p:sp>
    </p:spTree>
    <p:extLst>
      <p:ext uri="{BB962C8B-B14F-4D97-AF65-F5344CB8AC3E}">
        <p14:creationId xmlns:p14="http://schemas.microsoft.com/office/powerpoint/2010/main" val="42145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visual cortex is made up of neurons</a:t>
            </a:r>
          </a:p>
          <a:p>
            <a:r>
              <a:rPr lang="en-US" dirty="0"/>
              <a:t>Each neuron has a specific receptive field (and do not necessarily see the things outside of that field)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9"/>
          <a:stretch/>
        </p:blipFill>
        <p:spPr>
          <a:xfrm>
            <a:off x="2568102" y="3632913"/>
            <a:ext cx="6087787" cy="254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16E20-DBFD-4F4A-963F-3E299F5AA531}"/>
              </a:ext>
            </a:extLst>
          </p:cNvPr>
          <p:cNvSpPr txBox="1"/>
          <p:nvPr/>
        </p:nvSpPr>
        <p:spPr>
          <a:xfrm>
            <a:off x="9105207" y="4001294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Receptive field of a neuron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0C61B-F74E-47B6-A49B-EDEE5650715F}"/>
              </a:ext>
            </a:extLst>
          </p:cNvPr>
          <p:cNvCxnSpPr>
            <a:endCxn id="5" idx="1"/>
          </p:cNvCxnSpPr>
          <p:nvPr/>
        </p:nvCxnSpPr>
        <p:spPr>
          <a:xfrm flipV="1">
            <a:off x="7531331" y="4324460"/>
            <a:ext cx="1573876" cy="9458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1166</Words>
  <Application>Microsoft Office PowerPoint</Application>
  <PresentationFormat>Widescreen</PresentationFormat>
  <Paragraphs>287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 Convolutional Neural Nets</vt:lpstr>
      <vt:lpstr>Convolutional Neural Networks</vt:lpstr>
      <vt:lpstr>Side Note: Images on Computers</vt:lpstr>
      <vt:lpstr>Side Note: Images on Computers</vt:lpstr>
      <vt:lpstr>Side Note: Images on Computers</vt:lpstr>
      <vt:lpstr>Side Note: Images on Computers</vt:lpstr>
      <vt:lpstr>Side Note: Images on Computers</vt:lpstr>
      <vt:lpstr>Solution:</vt:lpstr>
      <vt:lpstr>Convolutional Neural Networks</vt:lpstr>
      <vt:lpstr>Convolutional Neural Networks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Memory Requirements</vt:lpstr>
      <vt:lpstr>Pooling Layer</vt:lpstr>
      <vt:lpstr>Pooling Layer</vt:lpstr>
      <vt:lpstr>CNN Architectures</vt:lpstr>
      <vt:lpstr>CNN Architectures</vt:lpstr>
      <vt:lpstr>LeNET-5</vt:lpstr>
      <vt:lpstr>LeNET-5</vt:lpstr>
      <vt:lpstr>AlexNET</vt:lpstr>
      <vt:lpstr>AlexNET</vt:lpstr>
      <vt:lpstr>SideNote: Data Augmentation</vt:lpstr>
      <vt:lpstr>GoogLeNET</vt:lpstr>
      <vt:lpstr>GoogLeNET</vt:lpstr>
      <vt:lpstr>ResNET</vt:lpstr>
      <vt:lpstr>ResNET</vt:lpstr>
      <vt:lpstr>Other Models</vt:lpstr>
      <vt:lpstr>Data Requirements</vt:lpstr>
      <vt:lpstr>Image classification</vt:lpstr>
      <vt:lpstr>Object detection</vt:lpstr>
      <vt:lpstr>Object detection</vt:lpstr>
      <vt:lpstr>Image segmentation</vt:lpstr>
      <vt:lpstr>What Kind of Output Does it Generate?</vt:lpstr>
      <vt:lpstr>How Are We Going to Use CNNs?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Convolutional Neural Nets</dc:title>
  <dc:creator>Kayhan, Varol</dc:creator>
  <cp:lastModifiedBy>Varol Kayhan</cp:lastModifiedBy>
  <cp:revision>47</cp:revision>
  <dcterms:created xsi:type="dcterms:W3CDTF">2019-03-07T19:57:49Z</dcterms:created>
  <dcterms:modified xsi:type="dcterms:W3CDTF">2021-07-06T17:49:03Z</dcterms:modified>
</cp:coreProperties>
</file>